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9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</p:sldIdLst>
  <p:sldSz cx="9144000" cy="5143500" type="screen16x9"/>
  <p:notesSz cx="6858000" cy="9144000"/>
  <p:embeddedFontLst>
    <p:embeddedFont>
      <p:font typeface="Montserrat" panose="00000500000000000000" pitchFamily="2" charset="-52"/>
      <p:regular r:id="rId48"/>
      <p:bold r:id="rId49"/>
      <p:italic r:id="rId50"/>
      <p:boldItalic r:id="rId51"/>
    </p:embeddedFont>
    <p:embeddedFont>
      <p:font typeface="Montserrat ExtraBold" panose="00000900000000000000" pitchFamily="2" charset="-52"/>
      <p:bold r:id="rId52"/>
      <p:boldItalic r:id="rId53"/>
    </p:embeddedFont>
    <p:embeddedFont>
      <p:font typeface="Montserrat Medium" panose="00000600000000000000" pitchFamily="2" charset="-52"/>
      <p:regular r:id="rId54"/>
      <p:bold r:id="rId55"/>
      <p:italic r:id="rId56"/>
      <p:boldItalic r:id="rId57"/>
    </p:embeddedFont>
    <p:embeddedFont>
      <p:font typeface="Montserrat SemiBold" panose="00000700000000000000" pitchFamily="2" charset="-52"/>
      <p:regular r:id="rId58"/>
      <p:bold r:id="rId59"/>
      <p:italic r:id="rId60"/>
      <p:boldItalic r:id="rId6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129" userDrawn="1">
          <p15:clr>
            <a:srgbClr val="747775"/>
          </p15:clr>
        </p15:guide>
        <p15:guide id="3" pos="657" userDrawn="1">
          <p15:clr>
            <a:srgbClr val="747775"/>
          </p15:clr>
        </p15:guide>
        <p15:guide id="4" pos="2425">
          <p15:clr>
            <a:srgbClr val="747775"/>
          </p15:clr>
        </p15:guide>
        <p15:guide id="5" orient="horz" pos="2459" userDrawn="1">
          <p15:clr>
            <a:srgbClr val="747775"/>
          </p15:clr>
        </p15:guide>
        <p15:guide id="6" pos="612" userDrawn="1">
          <p15:clr>
            <a:srgbClr val="747775"/>
          </p15:clr>
        </p15:guide>
        <p15:guide id="7" orient="horz" pos="985" userDrawn="1">
          <p15:clr>
            <a:srgbClr val="A4A3A4"/>
          </p15:clr>
        </p15:guide>
        <p15:guide id="8" orient="horz" pos="1960" userDrawn="1">
          <p15:clr>
            <a:srgbClr val="A4A3A4"/>
          </p15:clr>
        </p15:guide>
        <p15:guide id="9" pos="340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82A276"/>
    <a:srgbClr val="D4C19A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194" y="396"/>
      </p:cViewPr>
      <p:guideLst>
        <p:guide pos="3129"/>
        <p:guide pos="657"/>
        <p:guide pos="2425"/>
        <p:guide orient="horz" pos="2459"/>
        <p:guide pos="612"/>
        <p:guide orient="horz" pos="985"/>
        <p:guide orient="horz" pos="1960"/>
        <p:guide pos="340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font" Target="fonts/font11.fntdata"/><Relationship Id="rId5" Type="http://schemas.openxmlformats.org/officeDocument/2006/relationships/slide" Target="slides/slide4.xml"/><Relationship Id="rId61" Type="http://schemas.openxmlformats.org/officeDocument/2006/relationships/font" Target="fonts/font14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font" Target="fonts/font9.fntdata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font" Target="fonts/font10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Relationship Id="rId60" Type="http://schemas.openxmlformats.org/officeDocument/2006/relationships/font" Target="fonts/font13.fntdata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3c2fcefba1_0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3c2fcefba1_0_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33c2fcefba1_0_13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8" name="Google Shape;538;g33c2fcefba1_0_13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g33a7162cf9a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7" name="Google Shape;577;g33a7162cf9a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33c2fcefba1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33c2fcefba1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33c2fcefba1_0_5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33c2fcefba1_0_5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9" name="Google Shape;769;g33a7162cf9a_0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0" name="Google Shape;770;g33a7162cf9a_0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g33a7578a69a_3_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3" name="Google Shape;833;g33a7578a69a_3_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33ac701ad5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33ac701ad5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9" name="Google Shape;939;g33ac701ad5f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0" name="Google Shape;940;g33ac701ad5f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g33ac701ad5f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7" name="Google Shape;987;g33ac701ad5f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339c0e99189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339c0e99189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6" name="Google Shape;1046;g33ac701ad5f_0_2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7" name="Google Shape;1047;g33ac701ad5f_0_2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0" name="Google Shape;1080;g33ac701ad5f_0_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1" name="Google Shape;1081;g33ac701ad5f_0_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g33eb61e0d6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1" name="Google Shape;1151;g33eb61e0d6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g33eb61e0d64_4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4" name="Google Shape;1244;g33eb61e0d64_4_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g33baaeb7a1c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4" name="Google Shape;1314;g33baaeb7a1c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g33baaeb7a1c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7" name="Google Shape;1387;g33baaeb7a1c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g33baaeb7a1c_0_2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0" name="Google Shape;1460;g33baaeb7a1c_0_2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8" name="Google Shape;1548;g33baaeb7a1c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9" name="Google Shape;1549;g33baaeb7a1c_0_3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2" name="Google Shape;1642;g33c2fcefba1_0_8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3" name="Google Shape;1643;g33c2fcefba1_0_8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33c2fcefba1_0_1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6" name="Google Shape;1716;g33c2fcefba1_0_13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39c0e99189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39c0e99189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7" name="Google Shape;1767;g33c2fcefba1_0_13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8" name="Google Shape;1768;g33c2fcefba1_0_13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33baaeb7a1c_0_6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7" name="Google Shape;1827;g33baaeb7a1c_0_6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g33baaeb7a1c_0_6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7" name="Google Shape;1877;g33baaeb7a1c_0_6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g33baaeb7a1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0" name="Google Shape;1930;g33baaeb7a1c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0" name="Google Shape;1980;g33baaeb7a1c_0_7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1" name="Google Shape;1981;g33baaeb7a1c_0_7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33c2fcefba1_0_12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9" name="Google Shape;2049;g33c2fcefba1_0_12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" name="Google Shape;2109;g33eb61e0d64_6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0" name="Google Shape;2110;g33eb61e0d64_6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9" name="Google Shape;2159;g33f087f15d5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0" name="Google Shape;2160;g33f087f15d5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0" name="Google Shape;2290;g33f087f15d5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1" name="Google Shape;2291;g33f087f15d5_0_2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" name="Google Shape;2355;g33f087f15d5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6" name="Google Shape;2356;g33f087f15d5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39c0e99189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39c0e99189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33f087f15d5_0_2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0" name="Google Shape;2420;g33f087f15d5_0_2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5" name="Google Shape;2475;g33f087f15d5_0_2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6" name="Google Shape;2476;g33f087f15d5_0_2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8" name="Google Shape;2518;g339c0e99189_0_4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9" name="Google Shape;2519;g339c0e99189_0_4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6" name="Google Shape;2576;g33c2fcefba1_0_10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7" name="Google Shape;2577;g33c2fcefba1_0_10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9" name="Google Shape;2639;g33c2fcefba1_0_5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0" name="Google Shape;2640;g33c2fcefba1_0_5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1" name="Google Shape;2711;g33baaeb7a1c_0_8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2" name="Google Shape;2712;g33baaeb7a1c_0_8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33c2fcefba1_0_13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33c2fcefba1_0_13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g339c0e99189_0_4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1" name="Google Shape;291;g339c0e99189_0_4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339c0e99189_0_7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2" name="Google Shape;322;g339c0e99189_0_7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g339c0e99189_0_3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" name="Google Shape;366;g339c0e99189_0_3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3c2fcefba1_0_13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3c2fcefba1_0_13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7d3c4fa8-0166-11ea-9487-00155d640316.pdf" TargetMode="External"/><Relationship Id="rId13" Type="http://schemas.openxmlformats.org/officeDocument/2006/relationships/hyperlink" Target="https://happygifts.ru/catalog_new/posuda/chaynye_i_kofeynye_nabory/chaynaya_para_tender_s_prorezinennym_pokrytiem_articul_25703/color_siniy/" TargetMode="External"/><Relationship Id="rId18" Type="http://schemas.openxmlformats.org/officeDocument/2006/relationships/image" Target="../media/image52.png"/><Relationship Id="rId3" Type="http://schemas.openxmlformats.org/officeDocument/2006/relationships/image" Target="../media/image46.png"/><Relationship Id="rId7" Type="http://schemas.openxmlformats.org/officeDocument/2006/relationships/hyperlink" Target="https://happygifts.ru/catalog_files/a31d5dbc-f07a-11eb-9558-00155da68a10.pdf" TargetMode="External"/><Relationship Id="rId12" Type="http://schemas.openxmlformats.org/officeDocument/2006/relationships/image" Target="../media/image48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50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1a66db24-0a03-11ea-948a-00155d640316.pdf" TargetMode="External"/><Relationship Id="rId11" Type="http://schemas.openxmlformats.org/officeDocument/2006/relationships/image" Target="../media/image47.jpg"/><Relationship Id="rId5" Type="http://schemas.openxmlformats.org/officeDocument/2006/relationships/hyperlink" Target="https://happygifts.ru/catalog_new/posuda/kruzhki/krugka-sweet-s-prorezinennym-poikritiem-cherniy-articul_23499/color_chernyy,_zerkalo_serebro/" TargetMode="External"/><Relationship Id="rId15" Type="http://schemas.openxmlformats.org/officeDocument/2006/relationships/hyperlink" Target="https://happygifts.ru/catalog_new/posuda/chaynye_i_kofeynye_nabory/chaynaya_para_ice_cream_articul_27600/color_goluboy,_belyy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happygifts.ru/catalog_files/2753f771-d617-11ee-9659-00155da68a11.pdf" TargetMode="External"/><Relationship Id="rId9" Type="http://schemas.openxmlformats.org/officeDocument/2006/relationships/hyperlink" Target="https://happygifts.ru/catalog_new/posuda/chaynye_i_kofeynye_nabory/chaynayakofeynaya_para_cappuccino_articul_27800/color_chernyy/" TargetMode="External"/><Relationship Id="rId14" Type="http://schemas.openxmlformats.org/officeDocument/2006/relationships/image" Target="../media/image49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g"/><Relationship Id="rId3" Type="http://schemas.openxmlformats.org/officeDocument/2006/relationships/image" Target="../media/image53.png"/><Relationship Id="rId7" Type="http://schemas.openxmlformats.org/officeDocument/2006/relationships/hyperlink" Target="https://happygifts.ru/catalog_new/posuda/chaynye_i_kofeynye_nabory/nabor_gold_dve_chaynykh_pary_i_chaynik_v_podarochnoy_upakovke_articul_32501/color_belyy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b87b29cb-c2be-11eb-9524-00155da68a11.pdf" TargetMode="External"/><Relationship Id="rId5" Type="http://schemas.openxmlformats.org/officeDocument/2006/relationships/hyperlink" Target="https://happygifts.ru/catalog_files/48f4ede3-d25f-11dd-a2ce-001871eb2973.pdf" TargetMode="External"/><Relationship Id="rId4" Type="http://schemas.openxmlformats.org/officeDocument/2006/relationships/hyperlink" Target="https://happygifts.ru/catalog_new/posuda/chaynye_i_kofeynye_nabory/chaynaya_para_klassika_v_podarochnoy_upakovke_articul_13610/color_belyy/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5.png"/><Relationship Id="rId7" Type="http://schemas.openxmlformats.org/officeDocument/2006/relationships/hyperlink" Target="https://happygifts.ru/catalog_files/2ce0edc2-3ff3-11e4-9411-00155d640301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posuda/termokruzhki/termokruzhka_idea_dlya_reklamnykh_vstavok__articul_20613/color_prozrachnyy/" TargetMode="External"/><Relationship Id="rId5" Type="http://schemas.openxmlformats.org/officeDocument/2006/relationships/hyperlink" Target="https://happygifts.ru/catalog_new/posuda/butylki_dlya_vody/butylka_dlya_vody_spring_articul_29800/color_chernyy/" TargetMode="External"/><Relationship Id="rId4" Type="http://schemas.openxmlformats.org/officeDocument/2006/relationships/hyperlink" Target="https://happygifts.ru/catalog_files/196a989a-0157-11ea-9487-00155d640316.pdf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puteshestvie_i_otdykh/pledy/pled_kolor__articul_20300/color_svetlo-zelenyy/" TargetMode="External"/><Relationship Id="rId13" Type="http://schemas.openxmlformats.org/officeDocument/2006/relationships/hyperlink" Target="https://happygifts.ru/catalog_new/posuda/flyazhki/flyazhka_monroe_235ml_articul_32904/color_serebristyy/" TargetMode="External"/><Relationship Id="rId3" Type="http://schemas.openxmlformats.org/officeDocument/2006/relationships/image" Target="../media/image57.png"/><Relationship Id="rId7" Type="http://schemas.openxmlformats.org/officeDocument/2006/relationships/hyperlink" Target="https://happygifts.ru/catalog_new/posuda/butylki_dlya_vody/butylka_dlya_vody_water_550_ml_articul_40315/color_prozrachnyy/" TargetMode="External"/><Relationship Id="rId12" Type="http://schemas.openxmlformats.org/officeDocument/2006/relationships/hyperlink" Target="https://happygifts.ru/catalog_files/b2ff0259-763a-11ed-9634-00155da68a10.pdf" TargetMode="External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61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5ba9f79e-38e8-11ed-962c-00155da68a11.pdf" TargetMode="External"/><Relationship Id="rId11" Type="http://schemas.openxmlformats.org/officeDocument/2006/relationships/image" Target="../media/image58.png"/><Relationship Id="rId5" Type="http://schemas.openxmlformats.org/officeDocument/2006/relationships/hyperlink" Target="https://happygifts.ru/catalog_files/c7678e26-586c-11e5-9417-00155d640301.pdf" TargetMode="External"/><Relationship Id="rId15" Type="http://schemas.openxmlformats.org/officeDocument/2006/relationships/image" Target="../media/image60.jpg"/><Relationship Id="rId10" Type="http://schemas.openxmlformats.org/officeDocument/2006/relationships/image" Target="../media/image7.png"/><Relationship Id="rId4" Type="http://schemas.openxmlformats.org/officeDocument/2006/relationships/hyperlink" Target="https://happygifts.ru/catalog_files/c747c503-e135-11ee-9659-00155da68a11.pdf" TargetMode="External"/><Relationship Id="rId9" Type="http://schemas.openxmlformats.org/officeDocument/2006/relationships/hyperlink" Target="https://happygifts.ru/catalog_new/puteshestvie_i_otdykh/vse_dlya_puteshestviy/podushka_naduvnaya_dorozhnaya_way_v_futlyare_zheltyy_43_5kh27_5_sm_tvil_shelkografiya_articul_18605/color_zheltyy/" TargetMode="External"/><Relationship Id="rId14" Type="http://schemas.openxmlformats.org/officeDocument/2006/relationships/image" Target="../media/image59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a6ad9850-ae51-11eb-950d-00155da68a11.pdf" TargetMode="External"/><Relationship Id="rId13" Type="http://schemas.openxmlformats.org/officeDocument/2006/relationships/hyperlink" Target="https://happygifts.ru/catalog_new/puteshestvie_i_otdykh/pledy/pled_plain_articul_20303/color_siniy/" TargetMode="External"/><Relationship Id="rId18" Type="http://schemas.openxmlformats.org/officeDocument/2006/relationships/image" Target="../media/image67.jpg"/><Relationship Id="rId3" Type="http://schemas.openxmlformats.org/officeDocument/2006/relationships/image" Target="../media/image62.jpeg"/><Relationship Id="rId7" Type="http://schemas.openxmlformats.org/officeDocument/2006/relationships/hyperlink" Target="https://happygifts.ru/catalog_new/puteshestvie_i_otdykh/vse_dlya_puteshestviy/podushka_dorozhnaya_soft_memory_foam_mikrofibra_seryy_articul_62000_pr_pr_pr/color_seryy/" TargetMode="External"/><Relationship Id="rId12" Type="http://schemas.openxmlformats.org/officeDocument/2006/relationships/hyperlink" Target="https://happygifts.ru/catalog_files/586c23be-0a1e-11ea-948a-00155d640316.pdf" TargetMode="External"/><Relationship Id="rId17" Type="http://schemas.openxmlformats.org/officeDocument/2006/relationships/image" Target="../media/image66.jpg"/><Relationship Id="rId2" Type="http://schemas.openxmlformats.org/officeDocument/2006/relationships/notesSlide" Target="../notesSlides/notesSlide14.xml"/><Relationship Id="rId16" Type="http://schemas.openxmlformats.org/officeDocument/2006/relationships/hyperlink" Target="https://happygifts.ru/catalog_new/posuda/butylki_dlya_vody/butylka_dlya_vody_distiller_500ml_articul_7251/color_chernyy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jpg"/><Relationship Id="rId11" Type="http://schemas.openxmlformats.org/officeDocument/2006/relationships/hyperlink" Target="https://happygifts.ru/catalog_files/aa73d4ed-3c31-11e9-9459-00155d640301.pdf" TargetMode="External"/><Relationship Id="rId5" Type="http://schemas.openxmlformats.org/officeDocument/2006/relationships/image" Target="../media/image64.png"/><Relationship Id="rId15" Type="http://schemas.openxmlformats.org/officeDocument/2006/relationships/hyperlink" Target="https://happygifts.ru/catalog_new/posuda/butylki_dlya_vody/butylka_dlya_vody_anukin_770_ml_nerzhaveyushchaya_stal_naturalnaya_probka_belaya_articul_346530/color_chernyy/" TargetMode="External"/><Relationship Id="rId10" Type="http://schemas.openxmlformats.org/officeDocument/2006/relationships/hyperlink" Target="https://happygifts.ru/catalog_files/751d7985-95dc-11ea-94a7-00155d640315.pdf" TargetMode="External"/><Relationship Id="rId4" Type="http://schemas.openxmlformats.org/officeDocument/2006/relationships/image" Target="../media/image63.jpg"/><Relationship Id="rId9" Type="http://schemas.openxmlformats.org/officeDocument/2006/relationships/hyperlink" Target="https://happygifts.ru/catalog_files/6ba034d4-04c2-11ec-957e-00155da68a11.pdf" TargetMode="External"/><Relationship Id="rId14" Type="http://schemas.openxmlformats.org/officeDocument/2006/relationships/hyperlink" Target="https://happygifts.ru/catalog_new/posuda/bokaly/stakan_durnox_s_silikonovoy_kryshkoy_articul_346869/color_belyy/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promo_odezhda/polo/muzhskie_1087/sol_s_1089/polo_muzhskoe_spring_210_articul_711362/color_belyy/" TargetMode="External"/><Relationship Id="rId13" Type="http://schemas.openxmlformats.org/officeDocument/2006/relationships/hyperlink" Target="https://happygifts.ru/catalog_files/9eef2979-3083-11ee-963e-00155da68a11.pdf" TargetMode="External"/><Relationship Id="rId18" Type="http://schemas.openxmlformats.org/officeDocument/2006/relationships/image" Target="../media/image71.jpg"/><Relationship Id="rId3" Type="http://schemas.openxmlformats.org/officeDocument/2006/relationships/hyperlink" Target="https://happygifts.ru/catalog_files/deb96ae2-8ab3-11ec-9617-00155da68a11.pdf" TargetMode="External"/><Relationship Id="rId7" Type="http://schemas.openxmlformats.org/officeDocument/2006/relationships/hyperlink" Target="https://happygifts.ru/catalog_new/promo_odezhda/futbolki/muzhskie_1078/thclothes_3657/futbolka_muzhskaya_luanda_150_articul_351000/color_belyy/" TargetMode="External"/><Relationship Id="rId12" Type="http://schemas.openxmlformats.org/officeDocument/2006/relationships/image" Target="../media/image58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promo_odezhda/futbolki/muzhskie_1078/sol_s_1080/futbolka_uniseks_regent_150_articul_711380/color_belyy/" TargetMode="External"/><Relationship Id="rId11" Type="http://schemas.openxmlformats.org/officeDocument/2006/relationships/image" Target="../media/image69.png"/><Relationship Id="rId5" Type="http://schemas.openxmlformats.org/officeDocument/2006/relationships/hyperlink" Target="https://happygifts.ru/catalog_files/f323c114-8ab3-11ec-9617-00155da68a11.pdf" TargetMode="External"/><Relationship Id="rId15" Type="http://schemas.openxmlformats.org/officeDocument/2006/relationships/image" Target="../media/image70.jpg"/><Relationship Id="rId10" Type="http://schemas.openxmlformats.org/officeDocument/2006/relationships/image" Target="../media/image68.jpg"/><Relationship Id="rId19" Type="http://schemas.openxmlformats.org/officeDocument/2006/relationships/image" Target="../media/image72.png"/><Relationship Id="rId4" Type="http://schemas.openxmlformats.org/officeDocument/2006/relationships/hyperlink" Target="https://happygifts.ru/catalog_files/2bfa76e8-401f-11ef-9666-00155d41c408.pdf" TargetMode="External"/><Relationship Id="rId9" Type="http://schemas.openxmlformats.org/officeDocument/2006/relationships/image" Target="../media/image7.png"/><Relationship Id="rId14" Type="http://schemas.openxmlformats.org/officeDocument/2006/relationships/hyperlink" Target="https://happygifts.ru/catalog_new/promo_odezhda/futbolki/muzhskie_1078/thclothes_3657/futbolka_muzhskaya_ankara_190_articul_351002/color_belyy/" TargetMode="Externa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73.png"/><Relationship Id="rId7" Type="http://schemas.openxmlformats.org/officeDocument/2006/relationships/image" Target="../media/image74.jpg"/><Relationship Id="rId12" Type="http://schemas.openxmlformats.org/officeDocument/2006/relationships/hyperlink" Target="https://happygifts.ru/catalog_new/promo_odezhda/tolstovki/muzhskie_1103/merchtex_3671/tolstovka_uniseks_antares_articul_52100/color_belyy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promo_odezhda/tolstovki/muzhskie_1103/merchtex_3671/tolstovka_uniseks_selen_articul_52101/color_belyy/" TargetMode="External"/><Relationship Id="rId11" Type="http://schemas.openxmlformats.org/officeDocument/2006/relationships/hyperlink" Target="https://happygifts.ru/catalog_files/418ca419-209f-11ee-963d-00155da68a11.pdf" TargetMode="External"/><Relationship Id="rId5" Type="http://schemas.openxmlformats.org/officeDocument/2006/relationships/hyperlink" Target="https://happygifts.ru/catalog_files/1095e563-fed7-11ed-963d-00155da68a11.pdf" TargetMode="External"/><Relationship Id="rId10" Type="http://schemas.openxmlformats.org/officeDocument/2006/relationships/image" Target="../media/image75.jpg"/><Relationship Id="rId4" Type="http://schemas.openxmlformats.org/officeDocument/2006/relationships/hyperlink" Target="https://happygifts.ru/catalog_files/418ca426-209f-11ee-963d-00155da68a11.pdf" TargetMode="External"/><Relationship Id="rId9" Type="http://schemas.openxmlformats.org/officeDocument/2006/relationships/hyperlink" Target="https://happygifts.ru/catalog_new/promo_odezhda/tolstovki/muzhskie_1103/merchtex_3671/tolstovka_uniseks_everest_articul_52102/color_belyy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73fc3bbf-2e93-11ed-962c-00155da68a11.pdf" TargetMode="External"/><Relationship Id="rId13" Type="http://schemas.openxmlformats.org/officeDocument/2006/relationships/image" Target="../media/image77.jpg"/><Relationship Id="rId3" Type="http://schemas.openxmlformats.org/officeDocument/2006/relationships/image" Target="../media/image76.png"/><Relationship Id="rId7" Type="http://schemas.openxmlformats.org/officeDocument/2006/relationships/hyperlink" Target="https://happygifts.ru/catalog_files/1f61050c-4fec-11e2-82fd-18a9053c0de9.pdf" TargetMode="External"/><Relationship Id="rId12" Type="http://schemas.openxmlformats.org/officeDocument/2006/relationships/hyperlink" Target="https://happygifts.ru/catalog_new/promo_odezhda/tolstovki/muzhskie_1103/sol_s_1106/tolstovka_muzhskaya_s_kapyushonom_snake_280_articul_747101/color_svetlo-zelenyy/" TargetMode="External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hyperlink" Target="https://happygifts.ru/catalog_new/promo_odezhda/tolstovki/muzhskie_1103/sol_s_1106/svitshot_muzhskoy_spider_260_articul_701168/color_svetlo-seryy/" TargetMode="External"/><Relationship Id="rId5" Type="http://schemas.openxmlformats.org/officeDocument/2006/relationships/hyperlink" Target="https://happygifts.ru/catalog_new/promo_odezhda/tolstovki/muzhskie_1103/sol_s_1106/tolstovka_khudi_uniseks_na_molnii_stone_260_articul_701714/color_yarko-siniy/" TargetMode="External"/><Relationship Id="rId15" Type="http://schemas.openxmlformats.org/officeDocument/2006/relationships/image" Target="../media/image79.jpg"/><Relationship Id="rId10" Type="http://schemas.openxmlformats.org/officeDocument/2006/relationships/hyperlink" Target="https://happygifts.ru/catalog_new/promo_odezhda/tolstovki/muzhskie_1103/sol_s_1106/svitshot_uniseks_comet_280_iz_organicheskogo_khlopka_articul_703574/color_zelenyy/" TargetMode="External"/><Relationship Id="rId4" Type="http://schemas.openxmlformats.org/officeDocument/2006/relationships/hyperlink" Target="https://happygifts.ru/catalog_files/2b7d7842-08ad-11e7-9428-00155d640301.pdf" TargetMode="External"/><Relationship Id="rId9" Type="http://schemas.openxmlformats.org/officeDocument/2006/relationships/hyperlink" Target="https://happygifts.ru/catalog_files/155ba24a-7ae2-11ec-9617-00155da68a11.pdf" TargetMode="External"/><Relationship Id="rId14" Type="http://schemas.openxmlformats.org/officeDocument/2006/relationships/image" Target="../media/image78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jpg"/><Relationship Id="rId13" Type="http://schemas.openxmlformats.org/officeDocument/2006/relationships/image" Target="../media/image17.png"/><Relationship Id="rId3" Type="http://schemas.openxmlformats.org/officeDocument/2006/relationships/image" Target="../media/image81.png"/><Relationship Id="rId7" Type="http://schemas.openxmlformats.org/officeDocument/2006/relationships/hyperlink" Target="https://happygifts.ru/catalog_new/promo_odezhda/vetrovki_kurtki_zhilety/muzhskie_1108/sol_s_1111/zhilet_warm_articul_744002_145_s_pr_pr_pr/color_yarko-siniy/" TargetMode="External"/><Relationship Id="rId12" Type="http://schemas.openxmlformats.org/officeDocument/2006/relationships/hyperlink" Target="https://happygifts.ru/catalog_new/promo_odezhda/vetrovki_kurtki_zhilety/muzhskie_1108/sol_s_1111/vetrovka_vodoottalkivayushchaya_uniseks_surf_articul_732000/color_laymovyy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promo_odezhda/vetrovki_kurtki_zhilety/muzhskie_1108/jrc_1163/zhilet_new_shanghai_180__articul_399927/color_yarko-siniy/" TargetMode="External"/><Relationship Id="rId11" Type="http://schemas.openxmlformats.org/officeDocument/2006/relationships/hyperlink" Target="https://happygifts.ru/catalog_files/4c99e0c0-305e-11e1-bebd-001871eb2973.pdf" TargetMode="External"/><Relationship Id="rId5" Type="http://schemas.openxmlformats.org/officeDocument/2006/relationships/hyperlink" Target="https://happygifts.ru/catalog_files/b12de94b-8f05-11ec-961b-00155da68a11.pdf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happygifts.ru/catalog_files/f4b482aa-ad2e-11e9-946c-00155d640301.pdf" TargetMode="External"/><Relationship Id="rId9" Type="http://schemas.openxmlformats.org/officeDocument/2006/relationships/image" Target="../media/image83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dozhdeviki/dozhdevik_antirain_articul_19405_24_pr_pr_pr/color_yarko-krasnyy/" TargetMode="External"/><Relationship Id="rId13" Type="http://schemas.openxmlformats.org/officeDocument/2006/relationships/image" Target="../media/image7.png"/><Relationship Id="rId3" Type="http://schemas.openxmlformats.org/officeDocument/2006/relationships/image" Target="../media/image84.png"/><Relationship Id="rId7" Type="http://schemas.openxmlformats.org/officeDocument/2006/relationships/hyperlink" Target="https://happygifts.ru/catalog_files/4a65b7ee-9ce8-11e5-9417-00155d640301.pdf" TargetMode="External"/><Relationship Id="rId12" Type="http://schemas.openxmlformats.org/officeDocument/2006/relationships/hyperlink" Target="https://happygifts.ru/catalog_new/zonty/zonty_skladnye/zont_skladnoy_foldi_mekhanicheskiy_articul_7430/color_chernyy/" TargetMode="External"/><Relationship Id="rId17" Type="http://schemas.openxmlformats.org/officeDocument/2006/relationships/image" Target="../media/image89.jpe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8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jpg"/><Relationship Id="rId11" Type="http://schemas.openxmlformats.org/officeDocument/2006/relationships/hyperlink" Target="https://happygifts.ru/catalog_files/0dc63b1a-8df2-11e5-9417-00155d640301.pdf" TargetMode="External"/><Relationship Id="rId5" Type="http://schemas.openxmlformats.org/officeDocument/2006/relationships/hyperlink" Target="https://happygifts.ru/catalog_new/dozhdeviki/dozhdevik_pure_belogo_tsveta_68_kh_118_sm_material_etilenvinilatsetat_articul_196358/color_zheltyy/" TargetMode="External"/><Relationship Id="rId15" Type="http://schemas.openxmlformats.org/officeDocument/2006/relationships/image" Target="../media/image87.png"/><Relationship Id="rId10" Type="http://schemas.openxmlformats.org/officeDocument/2006/relationships/hyperlink" Target="https://happygifts.ru/catalog_new/zonty/zonty_trosti/zont_trost_naoborot_original_mekhanicheskiy_articul_7431/color_temno-siniy/" TargetMode="External"/><Relationship Id="rId4" Type="http://schemas.openxmlformats.org/officeDocument/2006/relationships/hyperlink" Target="https://happygifts.ru/catalog_files/d809c746-3685-11ee-963e-00155da68a11.pdf" TargetMode="External"/><Relationship Id="rId9" Type="http://schemas.openxmlformats.org/officeDocument/2006/relationships/hyperlink" Target="https://happygifts.ru/catalog_files/e0d6479b-7b57-11e7-942b-00155d640301.pdf" TargetMode="External"/><Relationship Id="rId14" Type="http://schemas.openxmlformats.org/officeDocument/2006/relationships/image" Target="../media/image86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sumki/sumki_dlya_pokupok/sumka_dlya_pokupok_promo_articul_9291/color_zheltyy/" TargetMode="External"/><Relationship Id="rId13" Type="http://schemas.openxmlformats.org/officeDocument/2006/relationships/hyperlink" Target="https://happygifts.ru/catalog_files/573f2178-fc44-11e6-9424-00155d640301.pdf" TargetMode="External"/><Relationship Id="rId18" Type="http://schemas.openxmlformats.org/officeDocument/2006/relationships/hyperlink" Target="https://happygifts.ru/catalog_new/ruchki_i_karandashi/plastikovye_ruchki/ruchka_sharikovaya_n8_belyy_korpus_tsvetnoy_klip_articul_22803/color_belyy,_siniy/" TargetMode="Externa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hyperlink" Target="https://happygifts.ru/catalog_files/644c4f62-3efa-11e8-943d-00155d640301.pdf" TargetMode="External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jpg"/><Relationship Id="rId11" Type="http://schemas.openxmlformats.org/officeDocument/2006/relationships/hyperlink" Target="https://happygifts.ru/catalog_new/delovye_aksessuary/antistress_serdtse_articul_7235/color_yarko-krasnyy/" TargetMode="External"/><Relationship Id="rId5" Type="http://schemas.openxmlformats.org/officeDocument/2006/relationships/image" Target="../media/image5.jpg"/><Relationship Id="rId15" Type="http://schemas.openxmlformats.org/officeDocument/2006/relationships/hyperlink" Target="https://happygifts.ru/catalog_files/96a25005-2fac-11e5-9416-00155d640301.pdf" TargetMode="External"/><Relationship Id="rId10" Type="http://schemas.openxmlformats.org/officeDocument/2006/relationships/hyperlink" Target="https://happygifts.ru/catalog_new/notebooks/daysweeks/ezhednevniki_nedatirovannye_3263/ezhednevnik_nedatirovannyy_bliss_format_a5_articul_24601/color_goluboy/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8.jpg"/><Relationship Id="rId14" Type="http://schemas.openxmlformats.org/officeDocument/2006/relationships/hyperlink" Target="https://happygifts.ru/catalog_files/922e6d75-c75d-11e2-960d-18a9053c0de9.pdf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90.jpg"/><Relationship Id="rId7" Type="http://schemas.openxmlformats.org/officeDocument/2006/relationships/hyperlink" Target="https://happygifts.ru/catalog_new/promo_odezhda/shapki_sharfy_perchatki/happy_gifts_1117/sharf_vyazanyy_nasvyazi_polusherst_articul_24130/color_krasnyy/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promo_odezhda/shapki_sharfy_perchatki/happy_gifts_1117/shapka_bini_vyazanaya_nasvyazi_polusherst_articul_24129/color_krasnyy/" TargetMode="External"/><Relationship Id="rId5" Type="http://schemas.openxmlformats.org/officeDocument/2006/relationships/hyperlink" Target="https://happygifts.ru/catalog_files/42a146e8-0480-11ed-9628-00155da68a10.pdf" TargetMode="External"/><Relationship Id="rId10" Type="http://schemas.openxmlformats.org/officeDocument/2006/relationships/image" Target="../media/image92.jpg"/><Relationship Id="rId4" Type="http://schemas.openxmlformats.org/officeDocument/2006/relationships/hyperlink" Target="https://happygifts.ru/catalog_files/c2c58875-0475-11ed-9628-00155da68a10.pdf" TargetMode="External"/><Relationship Id="rId9" Type="http://schemas.openxmlformats.org/officeDocument/2006/relationships/image" Target="../media/image91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edb180ac-de7f-11ed-963b-00155da68a11.pdf" TargetMode="External"/><Relationship Id="rId13" Type="http://schemas.openxmlformats.org/officeDocument/2006/relationships/hyperlink" Target="https://happygifts.ru/catalog_new/promo_odezhda/beysbolki/happy_gifts_1114/beysbolka_joker_5_klinev_zastezhka_na_lipuchke_articul_50503/color_belyy,_siniy/" TargetMode="External"/><Relationship Id="rId18" Type="http://schemas.openxmlformats.org/officeDocument/2006/relationships/hyperlink" Target="https://happygifts.ru/catalog_new/promo_odezhda/beysbolki/atlantis_1329/beysbolka_recy_five_belyy_5_klinev_100_pererabotannyy_poliester_lipuchka_articul_25493/color_zheltyy/" TargetMode="External"/><Relationship Id="rId3" Type="http://schemas.openxmlformats.org/officeDocument/2006/relationships/image" Target="../media/image93.png"/><Relationship Id="rId7" Type="http://schemas.openxmlformats.org/officeDocument/2006/relationships/image" Target="../media/image7.png"/><Relationship Id="rId12" Type="http://schemas.openxmlformats.org/officeDocument/2006/relationships/hyperlink" Target="https://happygifts.ru/catalog_new/promo_odezhda/beysbolki/beysbolka_fortuna_5_klinev_zastezhka_na_lipuchke_articul_50501/color_zheltyy/" TargetMode="External"/><Relationship Id="rId17" Type="http://schemas.openxmlformats.org/officeDocument/2006/relationships/hyperlink" Target="https://happygifts.ru/catalog_files/4e159475-77db-11ec-9617-00155da68a11.pdf" TargetMode="External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97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jpg"/><Relationship Id="rId11" Type="http://schemas.openxmlformats.org/officeDocument/2006/relationships/hyperlink" Target="https://happygifts.ru/catalog_files/edb180b9-de7f-11ed-963b-00155da68a11.pdf" TargetMode="External"/><Relationship Id="rId5" Type="http://schemas.openxmlformats.org/officeDocument/2006/relationships/image" Target="../media/image95.jpg"/><Relationship Id="rId15" Type="http://schemas.openxmlformats.org/officeDocument/2006/relationships/hyperlink" Target="https://happygifts.ru/catalog_new/promo_odezhda/beysbolki/sol_s_1113/beysbolka_sunny_180_5_klinev_zastezhka_na_lipuchke_articul_788110/color_oranzhevyy/" TargetMode="External"/><Relationship Id="rId10" Type="http://schemas.openxmlformats.org/officeDocument/2006/relationships/hyperlink" Target="https://happygifts.ru/catalog_files/274ab6ec-4fec-11e2-82fd-18a9053c0de9.pdf" TargetMode="External"/><Relationship Id="rId19" Type="http://schemas.openxmlformats.org/officeDocument/2006/relationships/image" Target="../media/image98.png"/><Relationship Id="rId4" Type="http://schemas.openxmlformats.org/officeDocument/2006/relationships/image" Target="../media/image94.jpg"/><Relationship Id="rId9" Type="http://schemas.openxmlformats.org/officeDocument/2006/relationships/hyperlink" Target="https://happygifts.ru/catalog_files/653a58b6-4ac8-11e3-9a91-18a9053c0de9.pdf" TargetMode="External"/><Relationship Id="rId14" Type="http://schemas.openxmlformats.org/officeDocument/2006/relationships/hyperlink" Target="https://happygifts.ru/catalog_new/promo_odezhda/beysbolki/happy_gifts_1114/beysbolka_light_5_klinev_zastezhka_na_lipuchke_articul_8301/color_chernyy/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46d8a38e-8f87-11ee-9650-00155da68a11.pdf" TargetMode="External"/><Relationship Id="rId13" Type="http://schemas.openxmlformats.org/officeDocument/2006/relationships/image" Target="../media/image100.jpg"/><Relationship Id="rId3" Type="http://schemas.openxmlformats.org/officeDocument/2006/relationships/image" Target="../media/image99.png"/><Relationship Id="rId7" Type="http://schemas.openxmlformats.org/officeDocument/2006/relationships/hyperlink" Target="https://happygifts.ru/catalog_files/36c09875-8f7f-11ee-9650-00155da68a11.pdf" TargetMode="External"/><Relationship Id="rId12" Type="http://schemas.openxmlformats.org/officeDocument/2006/relationships/hyperlink" Target="https://happygifts.ru/catalog_new/promo_odezhda/beysbolki/beysbolka_valley_5_klinev_metallicheskaya_zastezhka_articul_50505/color_glubokiy_siniy/" TargetMode="External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10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hyperlink" Target="https://happygifts.ru/catalog_new/promo_odezhda/beysbolki/beysbolka_boston_5_klinev_metallicheskaya_zastezhka_articul_50506/color_yarko-zelyenyy/" TargetMode="External"/><Relationship Id="rId5" Type="http://schemas.openxmlformats.org/officeDocument/2006/relationships/hyperlink" Target="https://happygifts.ru/catalog_new/promo_odezhda/beysbolki/beysbolka_breeze_5_klinev_zastezhka_na_lipuchke_articul_50504/color_belyy/" TargetMode="External"/><Relationship Id="rId15" Type="http://schemas.openxmlformats.org/officeDocument/2006/relationships/image" Target="../media/image102.jpg"/><Relationship Id="rId10" Type="http://schemas.openxmlformats.org/officeDocument/2006/relationships/hyperlink" Target="https://happygifts.ru/catalog_new/promo_odezhda/beysbolki/happy_gifts_1114/beysbolka_flick_5_klinev_plastikovaya_zastezhka_articul_50507/color_temno-siniy/" TargetMode="External"/><Relationship Id="rId4" Type="http://schemas.openxmlformats.org/officeDocument/2006/relationships/hyperlink" Target="https://happygifts.ru/catalog_files/36c09861-8f7f-11ee-9650-00155da68a11.pdf" TargetMode="External"/><Relationship Id="rId9" Type="http://schemas.openxmlformats.org/officeDocument/2006/relationships/hyperlink" Target="https://happygifts.ru/catalog_files/a61f19d6-5c63-11ee-9643-00155da68a11.pdf" TargetMode="External"/><Relationship Id="rId14" Type="http://schemas.openxmlformats.org/officeDocument/2006/relationships/image" Target="../media/image101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9e8b3a2e-1cdd-11ef-9661-00155d41c408.pdf" TargetMode="External"/><Relationship Id="rId13" Type="http://schemas.openxmlformats.org/officeDocument/2006/relationships/hyperlink" Target="https://happygifts.ru/catalog_new/promo_odezhda/beysbolki/atlantis_1329/beysbolka_liberty_sandwich_s_270_iz_pererabotannogo_khlopka_6_klinev_sendvich_metallicheskaya_zastezh_articul_25435s/color_chernyy,_belyy/" TargetMode="External"/><Relationship Id="rId3" Type="http://schemas.openxmlformats.org/officeDocument/2006/relationships/image" Target="../media/image104.jpg"/><Relationship Id="rId7" Type="http://schemas.openxmlformats.org/officeDocument/2006/relationships/image" Target="../media/image7.png"/><Relationship Id="rId12" Type="http://schemas.openxmlformats.org/officeDocument/2006/relationships/hyperlink" Target="https://happygifts.ru/catalog_new/promo_odezhda/beysbolki/atlantis_1329/beysbolka_snap_five_s_300_iz_pererabotannogo_poliestera_5_klinev_plastikovaya_zastezhka__articul_25426s/color_krasnyy/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promo_odezhda/beysbolki/atlantis_1329/beysbolka_estoril_s_170_iz_pererabotannogo_poliestera_6_klinev_zastezhka_na_lipuchke_s_plastikovoy_p_articul_25407s/color_temno-siniy,_belyy/" TargetMode="External"/><Relationship Id="rId11" Type="http://schemas.openxmlformats.org/officeDocument/2006/relationships/hyperlink" Target="https://happygifts.ru/catalog_new/promo_odezhda/beysbolki/atlantis_1329/beysbolka_ray_s_5_klinev_zastezhka_na_lipuchke_belyy_100_poliester_193_gm2_articul_255001/color_temno-siniy/" TargetMode="External"/><Relationship Id="rId5" Type="http://schemas.openxmlformats.org/officeDocument/2006/relationships/hyperlink" Target="https://happygifts.ru/catalog_files/2fe5e0b4-1bfe-11ef-9661-00155d41c408.pdf" TargetMode="External"/><Relationship Id="rId15" Type="http://schemas.openxmlformats.org/officeDocument/2006/relationships/image" Target="../media/image107.jpg"/><Relationship Id="rId10" Type="http://schemas.openxmlformats.org/officeDocument/2006/relationships/hyperlink" Target="https://happygifts.ru/catalog_files/83abfaf2-a00f-11ee-9650-00155da68a11.pdf" TargetMode="External"/><Relationship Id="rId4" Type="http://schemas.openxmlformats.org/officeDocument/2006/relationships/image" Target="../media/image105.png"/><Relationship Id="rId9" Type="http://schemas.openxmlformats.org/officeDocument/2006/relationships/hyperlink" Target="https://happygifts.ru/catalog_files/788ea1e0-1c18-11ef-9661-00155d41c408.pdf" TargetMode="External"/><Relationship Id="rId14" Type="http://schemas.openxmlformats.org/officeDocument/2006/relationships/image" Target="../media/image106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8594e838-35b0-11e7-942a-00155d640301.pdf" TargetMode="External"/><Relationship Id="rId13" Type="http://schemas.openxmlformats.org/officeDocument/2006/relationships/hyperlink" Target="https://happygifts.ru/catalog_new/promo_odezhda/beysbolki/atlantis_1329/beysbolka_rapper_jersey_5_klinev_plastikovaya_zastezhka_articul_25458/color_temno-siniy/" TargetMode="External"/><Relationship Id="rId18" Type="http://schemas.openxmlformats.org/officeDocument/2006/relationships/image" Target="../media/image111.jpg"/><Relationship Id="rId3" Type="http://schemas.openxmlformats.org/officeDocument/2006/relationships/image" Target="../media/image108.png"/><Relationship Id="rId7" Type="http://schemas.openxmlformats.org/officeDocument/2006/relationships/image" Target="../media/image7.png"/><Relationship Id="rId12" Type="http://schemas.openxmlformats.org/officeDocument/2006/relationships/hyperlink" Target="https://happygifts.ru/catalog_new/promo_odezhda/beysbolki/atlantis_1329/beysbolka_snap_five_5_klinev_plastmassovaya_zastezhka_articul_25426/color_chernyy/" TargetMode="External"/><Relationship Id="rId17" Type="http://schemas.openxmlformats.org/officeDocument/2006/relationships/hyperlink" Target="https://happygifts.ru/catalog_new/promo_odezhda/beysbolki/happy_gifts_1114/beysbolka_optima_s_5_klinev_metallicheskaya_zastezhka_articul_19402/color_zelenyy/" TargetMode="External"/><Relationship Id="rId2" Type="http://schemas.openxmlformats.org/officeDocument/2006/relationships/notesSlide" Target="../notesSlides/notesSlide24.xml"/><Relationship Id="rId16" Type="http://schemas.openxmlformats.org/officeDocument/2006/relationships/hyperlink" Target="https://happygifts.ru/catalog_new/promo_odezhda/beysbolki/atlantis_1329/beysbolka_rapper_cotton_5_klinev_plastikovaya_zastezhka_articul_254179/color_temno-siniy,_seryy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6.jpg"/><Relationship Id="rId11" Type="http://schemas.openxmlformats.org/officeDocument/2006/relationships/hyperlink" Target="https://happygifts.ru/catalog_files/84a17d7f-10db-11e8-9432-00155d640301.pdf" TargetMode="External"/><Relationship Id="rId5" Type="http://schemas.openxmlformats.org/officeDocument/2006/relationships/image" Target="../media/image110.jpg"/><Relationship Id="rId15" Type="http://schemas.openxmlformats.org/officeDocument/2006/relationships/hyperlink" Target="https://happygifts.ru/catalog_files/097517fa-0743-11ea-948a-00155d640316.pdf" TargetMode="External"/><Relationship Id="rId10" Type="http://schemas.openxmlformats.org/officeDocument/2006/relationships/hyperlink" Target="https://happygifts.ru/catalog_files/9310c647-111d-11e2-a985-18a9053c0de9.pdf" TargetMode="External"/><Relationship Id="rId19" Type="http://schemas.openxmlformats.org/officeDocument/2006/relationships/image" Target="../media/image112.png"/><Relationship Id="rId4" Type="http://schemas.openxmlformats.org/officeDocument/2006/relationships/image" Target="../media/image109.jpg"/><Relationship Id="rId9" Type="http://schemas.openxmlformats.org/officeDocument/2006/relationships/hyperlink" Target="https://happygifts.ru/catalog_files/9310c674-111d-11e2-a985-18a9053c0de9.pdf" TargetMode="External"/><Relationship Id="rId14" Type="http://schemas.openxmlformats.org/officeDocument/2006/relationships/hyperlink" Target="https://happygifts.ru/catalog_new/promo_odezhda/beysbolki/happy_gifts_1114/beysbolka_premium_s_5_klinev_metallicheskaya_zastezhka_articul_19401/color_oranzhevyy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8594e846-35b0-11e7-942a-00155d640301.pdf" TargetMode="External"/><Relationship Id="rId13" Type="http://schemas.openxmlformats.org/officeDocument/2006/relationships/hyperlink" Target="https://happygifts.ru/catalog_new/promo_odezhda/beysbolki/atlantis_1329/beysbolka_liberty_six_bezhevyy_khlopok_100_plotnost_250_gm2_zastezhka_na_lipuchke_articul_25436/color_chernyy/" TargetMode="External"/><Relationship Id="rId18" Type="http://schemas.openxmlformats.org/officeDocument/2006/relationships/image" Target="../media/image117.jpg"/><Relationship Id="rId3" Type="http://schemas.openxmlformats.org/officeDocument/2006/relationships/image" Target="../media/image113.jpeg"/><Relationship Id="rId7" Type="http://schemas.openxmlformats.org/officeDocument/2006/relationships/image" Target="../media/image7.png"/><Relationship Id="rId12" Type="http://schemas.openxmlformats.org/officeDocument/2006/relationships/hyperlink" Target="https://happygifts.ru/catalog_new/promo_odezhda/beysbolki/atlantis_1329/beysbolka_liberty_sandwich_6_klinev_sendvich_metallicheskaya_zastezhka_articul_25435/color_chernyy/" TargetMode="External"/><Relationship Id="rId17" Type="http://schemas.openxmlformats.org/officeDocument/2006/relationships/hyperlink" Target="https://happygifts.ru/catalog_new/promo_odezhda/beysbolki/atlantis_1329/beysbolka_piping_sandwich_6_klinev_metallicheskaya_zastezhka_articul_25419/color_chernyy,_belyy/" TargetMode="External"/><Relationship Id="rId2" Type="http://schemas.openxmlformats.org/officeDocument/2006/relationships/notesSlide" Target="../notesSlides/notesSlide25.xml"/><Relationship Id="rId16" Type="http://schemas.openxmlformats.org/officeDocument/2006/relationships/hyperlink" Target="https://happygifts.ru/catalog_files/d9e61135-35ae-11e7-942a-00155d640301.pdf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6.jpg"/><Relationship Id="rId11" Type="http://schemas.openxmlformats.org/officeDocument/2006/relationships/hyperlink" Target="https://happygifts.ru/catalog_files/8594e857-35b0-11e7-942a-00155d640301.pdf" TargetMode="External"/><Relationship Id="rId5" Type="http://schemas.openxmlformats.org/officeDocument/2006/relationships/image" Target="../media/image115.jpg"/><Relationship Id="rId15" Type="http://schemas.openxmlformats.org/officeDocument/2006/relationships/hyperlink" Target="https://happygifts.ru/catalog_new/promo_odezhda/beysbolki/atlantis_1329/beysbolka_pilot_6_klinev_metallicheskaya_zastezhka_articul_25418/color_bezhevyy/" TargetMode="External"/><Relationship Id="rId10" Type="http://schemas.openxmlformats.org/officeDocument/2006/relationships/hyperlink" Target="https://happygifts.ru/catalog_files/d9e61130-35ae-11e7-942a-00155d640301.pdf" TargetMode="External"/><Relationship Id="rId4" Type="http://schemas.openxmlformats.org/officeDocument/2006/relationships/image" Target="../media/image114.png"/><Relationship Id="rId9" Type="http://schemas.openxmlformats.org/officeDocument/2006/relationships/hyperlink" Target="https://happygifts.ru/catalog_files/d9e6111a-35ae-11e7-942a-00155d640301.pdf" TargetMode="External"/><Relationship Id="rId14" Type="http://schemas.openxmlformats.org/officeDocument/2006/relationships/hyperlink" Target="https://happygifts.ru/catalog_new/promo_odezhda/beysbolki/atlantis_1329/beysbolka_estoril_6_klinev_zastezhka_na_lipuchke_articul_25407/color_chernyy,_belyy/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ruchki_i_karandashi/plastikovye_ruchki/twin_solid_ruchka_sharikovaya_biryuzovyy_plastik_articul_161/color_siniy/" TargetMode="External"/><Relationship Id="rId13" Type="http://schemas.openxmlformats.org/officeDocument/2006/relationships/image" Target="../media/image119.png"/><Relationship Id="rId18" Type="http://schemas.openxmlformats.org/officeDocument/2006/relationships/hyperlink" Target="https://happygifts.ru/catalog_new/ruchki_i_karandashi/metallicheskie_ruchki_b1/ruchka_sharikovaya_factor_articul_40392/color_oranzhevyy,_seryy/" TargetMode="External"/><Relationship Id="rId3" Type="http://schemas.openxmlformats.org/officeDocument/2006/relationships/image" Target="../media/image118.png"/><Relationship Id="rId21" Type="http://schemas.openxmlformats.org/officeDocument/2006/relationships/image" Target="../media/image123.png"/><Relationship Id="rId7" Type="http://schemas.openxmlformats.org/officeDocument/2006/relationships/hyperlink" Target="https://happygifts.ru/catalog_files/5557bd28-6eba-11e3-9a91-18a9053c0de9.pdf" TargetMode="External"/><Relationship Id="rId12" Type="http://schemas.openxmlformats.org/officeDocument/2006/relationships/image" Target="../media/image7.png"/><Relationship Id="rId17" Type="http://schemas.openxmlformats.org/officeDocument/2006/relationships/image" Target="../media/image121.png"/><Relationship Id="rId2" Type="http://schemas.openxmlformats.org/officeDocument/2006/relationships/notesSlide" Target="../notesSlides/notesSlide26.xml"/><Relationship Id="rId16" Type="http://schemas.openxmlformats.org/officeDocument/2006/relationships/hyperlink" Target="https://happygifts.ru/catalog_new/ruchki_i_karandashi/plastikovye_ruchki/twin_white_ruchka_sharikovaya_belyy_plastik_articul_161/color_belyy,_seryy/" TargetMode="External"/><Relationship Id="rId20" Type="http://schemas.openxmlformats.org/officeDocument/2006/relationships/hyperlink" Target="https://happygifts.ru/catalog_new/ruchki_i_karandashi/metallicheskie_ruchki_b1/ruchka_sharikovaya_factor_grip_so_stilusom_articul_40395/color_chernyy,_bezhevyy/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5557bd14-6eba-11e3-9a91-18a9053c0de9.pdf" TargetMode="External"/><Relationship Id="rId11" Type="http://schemas.openxmlformats.org/officeDocument/2006/relationships/hyperlink" Target="https://happygifts.ru/catalog_new/ruchki_i_karandashi/karandashi/karandash_chernografitnyy_kruglyy_simple_s_lastikom_hb_bezhevyybelyy_articul_1107_pr/color_bezhevyy,_belyy/" TargetMode="External"/><Relationship Id="rId5" Type="http://schemas.openxmlformats.org/officeDocument/2006/relationships/hyperlink" Target="https://happygifts.ru/catalog_files/c3e4e75c-3106-11ee-963e-00155da68a11.pdf" TargetMode="External"/><Relationship Id="rId15" Type="http://schemas.openxmlformats.org/officeDocument/2006/relationships/image" Target="../media/image120.png"/><Relationship Id="rId10" Type="http://schemas.openxmlformats.org/officeDocument/2006/relationships/hyperlink" Target="https://happygifts.ru/catalog_files/fc71b565-5a2f-11eb-94c8-00155d9ecb08.pdf" TargetMode="External"/><Relationship Id="rId19" Type="http://schemas.openxmlformats.org/officeDocument/2006/relationships/image" Target="../media/image122.png"/><Relationship Id="rId4" Type="http://schemas.openxmlformats.org/officeDocument/2006/relationships/hyperlink" Target="https://happygifts.ru/catalog_files/fbe7200f-f8ba-11ee-965b-00155da68a10.pdf" TargetMode="External"/><Relationship Id="rId9" Type="http://schemas.openxmlformats.org/officeDocument/2006/relationships/hyperlink" Target="https://happygifts.ru/catalog_files/899a143e-79f3-11ec-9617-00155da68a11.pdf" TargetMode="External"/><Relationship Id="rId14" Type="http://schemas.openxmlformats.org/officeDocument/2006/relationships/hyperlink" Target="https://happygifts.ru/catalog_new/ruchki_i_karandashi/karandashi/karandash_chernografitnyy_kruglyy_mizor_articul_32801/color_belyy/" TargetMode="Externa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6cb8c5b7-0077-11ea-9487-00155d640316.pdf" TargetMode="External"/><Relationship Id="rId13" Type="http://schemas.openxmlformats.org/officeDocument/2006/relationships/hyperlink" Target="https://happygifts.ru/catalog_files/f4ce787b-1786-11dd-9641-001f2908c552.pdf" TargetMode="External"/><Relationship Id="rId18" Type="http://schemas.openxmlformats.org/officeDocument/2006/relationships/image" Target="../media/image127.png"/><Relationship Id="rId3" Type="http://schemas.openxmlformats.org/officeDocument/2006/relationships/image" Target="../media/image124.png"/><Relationship Id="rId21" Type="http://schemas.openxmlformats.org/officeDocument/2006/relationships/image" Target="../media/image129.png"/><Relationship Id="rId7" Type="http://schemas.openxmlformats.org/officeDocument/2006/relationships/hyperlink" Target="https://happygifts.ru/catalog_new/ruchki_i_karandashi/plastikovye_ruchki/n13_ruchka_sharikovaya_s_gripom_plastik_belyy_articul_38013/color_belyy,_oranzhevyy/" TargetMode="External"/><Relationship Id="rId12" Type="http://schemas.openxmlformats.org/officeDocument/2006/relationships/hyperlink" Target="https://happygifts.ru/catalog_new/ruchki_i_karandashi/plastikovye_ruchki/nove_ruchka_sharikovaya_s_gripom_articul_151_08_pr_pr_pr/color_belyy,_oranzhevyy/" TargetMode="External"/><Relationship Id="rId17" Type="http://schemas.openxmlformats.org/officeDocument/2006/relationships/image" Target="../media/image7.png"/><Relationship Id="rId2" Type="http://schemas.openxmlformats.org/officeDocument/2006/relationships/notesSlide" Target="../notesSlides/notesSlide27.xml"/><Relationship Id="rId16" Type="http://schemas.openxmlformats.org/officeDocument/2006/relationships/hyperlink" Target="https://happygifts.ru/catalog_new/ruchki_i_karandashi/plastikovye_ruchki/kiki_ruchka_sharikovaya_belyy_plastik_articul_390/color_belyy,_yarko-zelenyy/" TargetMode="External"/><Relationship Id="rId20" Type="http://schemas.openxmlformats.org/officeDocument/2006/relationships/image" Target="../media/image128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5fbfcb4f-80a8-11eb-94ce-00155d9ecb08.pdf" TargetMode="External"/><Relationship Id="rId11" Type="http://schemas.openxmlformats.org/officeDocument/2006/relationships/hyperlink" Target="https://happygifts.ru/catalog_files/940d8649-6ee0-11e3-9a91-18a9053c0de9.pdf" TargetMode="External"/><Relationship Id="rId5" Type="http://schemas.openxmlformats.org/officeDocument/2006/relationships/image" Target="../media/image126.png"/><Relationship Id="rId15" Type="http://schemas.openxmlformats.org/officeDocument/2006/relationships/hyperlink" Target="https://happygifts.ru/catalog_files/f4ce78cb-1786-11dd-9641-001f2908c552.pdf" TargetMode="External"/><Relationship Id="rId10" Type="http://schemas.openxmlformats.org/officeDocument/2006/relationships/hyperlink" Target="https://happygifts.ru/catalog_new/ruchki_i_karandashi/plastikovye_ruchki/ruchka_sharikovaya_n8_belyy_korpus_tsvetnoy_klip_articul_22803/color_belyy,_krasnyy/" TargetMode="External"/><Relationship Id="rId19" Type="http://schemas.openxmlformats.org/officeDocument/2006/relationships/hyperlink" Target="https://happygifts.ru/catalog_new/ruchki_i_karandashi/plastikovye_ruchki/ruchka_sharikovaya_n8_belyy_korpus_tsvetnoy_klip_articul_22803/color_belyy,_siniy/" TargetMode="External"/><Relationship Id="rId4" Type="http://schemas.openxmlformats.org/officeDocument/2006/relationships/image" Target="../media/image125.png"/><Relationship Id="rId9" Type="http://schemas.openxmlformats.org/officeDocument/2006/relationships/hyperlink" Target="https://happygifts.ru/catalog_new/ruchki_i_karandashi/ruchki_iz_ekologichnykh_materialov/ruchka_sharikovaya_n12_articul_38010/color_belyy/" TargetMode="External"/><Relationship Id="rId14" Type="http://schemas.openxmlformats.org/officeDocument/2006/relationships/hyperlink" Target="https://happygifts.ru/catalog_new/ruchki_i_karandashi/plastikovye_ruchki/kiki_frost_silver_ruchka_sharikovaya_bordoserebristyy_plastik_articul_390f/color_bordovyy,_serebristyy/" TargetMode="Externa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c3e4e755-3106-11ee-963e-00155da68a11.pdf" TargetMode="External"/><Relationship Id="rId13" Type="http://schemas.openxmlformats.org/officeDocument/2006/relationships/hyperlink" Target="https://happygifts.ru/catalog_new/ruchki_i_karandashi/ruchki_iz_ekologichnykh_materialov/ruchka_sharikovaya_fresco_articul_40396/color_chernyy,_seryy/" TargetMode="External"/><Relationship Id="rId18" Type="http://schemas.openxmlformats.org/officeDocument/2006/relationships/image" Target="../media/image134.png"/><Relationship Id="rId3" Type="http://schemas.openxmlformats.org/officeDocument/2006/relationships/image" Target="../media/image130.jpg"/><Relationship Id="rId7" Type="http://schemas.openxmlformats.org/officeDocument/2006/relationships/image" Target="../media/image7.png"/><Relationship Id="rId12" Type="http://schemas.openxmlformats.org/officeDocument/2006/relationships/hyperlink" Target="https://happygifts.ru/catalog_new/ruchki_i_karandashi/metallicheskie_ruchki_b1/ruchka_sharikovaya_factor_black_so_stilusom_articul_40394/color_chernyy,_krasnyy/" TargetMode="External"/><Relationship Id="rId17" Type="http://schemas.openxmlformats.org/officeDocument/2006/relationships/hyperlink" Target="https://happygifts.ru/catalog_new/ruchki_i_karandashi/metallicheskie_ruchki_b1/ruchka_sharikovaya_trendy_articul_40397/color_chernyy,_seryy/" TargetMode="External"/><Relationship Id="rId2" Type="http://schemas.openxmlformats.org/officeDocument/2006/relationships/notesSlide" Target="../notesSlides/notesSlide28.xml"/><Relationship Id="rId16" Type="http://schemas.openxmlformats.org/officeDocument/2006/relationships/hyperlink" Target="https://happygifts.ru/catalog_files/f10ddd7e-4e23-11ee-9641-00155da68a11.pdf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3.png"/><Relationship Id="rId11" Type="http://schemas.openxmlformats.org/officeDocument/2006/relationships/hyperlink" Target="https://happygifts.ru/catalog_files/fbe72020-f8ba-11ee-965b-00155da68a10.pdf" TargetMode="External"/><Relationship Id="rId5" Type="http://schemas.openxmlformats.org/officeDocument/2006/relationships/image" Target="../media/image132.jpg"/><Relationship Id="rId15" Type="http://schemas.openxmlformats.org/officeDocument/2006/relationships/hyperlink" Target="https://happygifts.ru/catalog_new/ruchki_i_karandashi/nabory_i_futlyary/futlyar_dlya_odnoy_ruchki_felty_rpet_fetr_articul_32834/color_temno-seryy/" TargetMode="External"/><Relationship Id="rId10" Type="http://schemas.openxmlformats.org/officeDocument/2006/relationships/hyperlink" Target="https://happygifts.ru/catalog_files/6409510c-edd6-11ee-9659-00155da68a11.pdf" TargetMode="External"/><Relationship Id="rId19" Type="http://schemas.openxmlformats.org/officeDocument/2006/relationships/image" Target="../media/image135.jpg"/><Relationship Id="rId4" Type="http://schemas.openxmlformats.org/officeDocument/2006/relationships/image" Target="../media/image131.jpg"/><Relationship Id="rId9" Type="http://schemas.openxmlformats.org/officeDocument/2006/relationships/hyperlink" Target="https://happygifts.ru/catalog_files/05cf283b-da0b-11e9-947e-00155d640301.pdf" TargetMode="External"/><Relationship Id="rId14" Type="http://schemas.openxmlformats.org/officeDocument/2006/relationships/hyperlink" Target="https://happygifts.ru/catalog_new/ruchki_i_karandashi/nabory_i_futlyary/futlyar_dlya_odnoy_ruchki_jelly_articul_40370/color_krasnyy/" TargetMode="Externa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24742/35" TargetMode="External"/><Relationship Id="rId13" Type="http://schemas.openxmlformats.org/officeDocument/2006/relationships/image" Target="../media/image137.jpg"/><Relationship Id="rId3" Type="http://schemas.openxmlformats.org/officeDocument/2006/relationships/image" Target="../media/image136.png"/><Relationship Id="rId7" Type="http://schemas.openxmlformats.org/officeDocument/2006/relationships/hyperlink" Target="https://happygifts.ru/catalog_files/6be88590-3e43-11ed-962c-00155da68a11.pdf" TargetMode="External"/><Relationship Id="rId12" Type="http://schemas.openxmlformats.org/officeDocument/2006/relationships/hyperlink" Target="https://happygifts.ru/catalog_new/notebooks/y_note/bloknot_memo_pad_razmer_90kh140_mm_bezhevyy_blok_v_kletku_articul_33906/color_chernyy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2ed4fc19-ac45-11eb-950c-00155da68a11.pdf" TargetMode="External"/><Relationship Id="rId11" Type="http://schemas.openxmlformats.org/officeDocument/2006/relationships/hyperlink" Target="https://happygifts.ru/catalog_new/notebooks/y_note/bloknoty_3540/bloknot_helix_mini_articul_33902/color_chernyy,_zelenyy/" TargetMode="External"/><Relationship Id="rId5" Type="http://schemas.openxmlformats.org/officeDocument/2006/relationships/hyperlink" Target="https://happygifts.ru/catalog_files/70cd9853-d85f-11ed-963a-00155da68a11.pdf" TargetMode="External"/><Relationship Id="rId15" Type="http://schemas.openxmlformats.org/officeDocument/2006/relationships/image" Target="../media/image139.jpg"/><Relationship Id="rId10" Type="http://schemas.openxmlformats.org/officeDocument/2006/relationships/image" Target="../media/image7.png"/><Relationship Id="rId4" Type="http://schemas.openxmlformats.org/officeDocument/2006/relationships/hyperlink" Target="https://happygifts.ru/catalog_new/notebooks/y_note/bloknot_na_spirali_memo_pad_razmer_95kh145_mm_bezhevyy_blok_v_kletku_articul_33908/color_belyy/" TargetMode="External"/><Relationship Id="rId9" Type="http://schemas.openxmlformats.org/officeDocument/2006/relationships/hyperlink" Target="https://happygifts.ru/catalog_new/notebooks/enote/ezhednevniki_nedatirovannye_1370/ezhednevnik_nedatirovannyy_pulpy_a5_belyy_kremovyy_blok_belyy_srez_articul_24709/color_oranzhevyy/" TargetMode="External"/><Relationship Id="rId14" Type="http://schemas.openxmlformats.org/officeDocument/2006/relationships/image" Target="../media/image138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ruchki_i_karandashi/karandashi/nabor_suit_articul_32833/color_bezhevyy/" TargetMode="External"/><Relationship Id="rId13" Type="http://schemas.openxmlformats.org/officeDocument/2006/relationships/image" Target="../media/image15.jpg"/><Relationship Id="rId3" Type="http://schemas.openxmlformats.org/officeDocument/2006/relationships/image" Target="../media/image11.png"/><Relationship Id="rId7" Type="http://schemas.openxmlformats.org/officeDocument/2006/relationships/hyperlink" Target="https://happygifts.ru/catalog_new/puteshestvie_i_otdykh/igry_podarki_detyam/vozdushnyy_zmey_romb_articul_17202/color_belyy/" TargetMode="External"/><Relationship Id="rId12" Type="http://schemas.openxmlformats.org/officeDocument/2006/relationships/hyperlink" Target="https://happygifts.ru/catalog_files/51168a98-dd13-11ed-963b-00155da68a11.pdf" TargetMode="External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notebooks/y_note/sketchbuki_3597/promo_bloknot_block_articul_33900/color_bezhevyy/" TargetMode="External"/><Relationship Id="rId11" Type="http://schemas.openxmlformats.org/officeDocument/2006/relationships/hyperlink" Target="https://happygifts.ru/catalog_files/899a1449-79f3-11ec-9617-00155da68a11.pdf" TargetMode="External"/><Relationship Id="rId5" Type="http://schemas.openxmlformats.org/officeDocument/2006/relationships/hyperlink" Target="https://happygifts.ru/catalog_new/ruchki_i_karandashi/karandashi/aganabor_tsvetnykh_karandashey_mini_tiny_6_tsvetov_articul_32804/color_bezhevyy/" TargetMode="External"/><Relationship Id="rId15" Type="http://schemas.openxmlformats.org/officeDocument/2006/relationships/hyperlink" Target="https://happygifts.ru/catalog_files/a412636f-48a6-11ee-9641-00155da68a11.pdf" TargetMode="External"/><Relationship Id="rId10" Type="http://schemas.openxmlformats.org/officeDocument/2006/relationships/image" Target="../media/image14.jpg"/><Relationship Id="rId4" Type="http://schemas.openxmlformats.org/officeDocument/2006/relationships/image" Target="../media/image12.jpg"/><Relationship Id="rId9" Type="http://schemas.openxmlformats.org/officeDocument/2006/relationships/image" Target="../media/image13.jpg"/><Relationship Id="rId14" Type="http://schemas.openxmlformats.org/officeDocument/2006/relationships/hyperlink" Target="https://happygifts.ru/catalog_files/d19e0e10-1ecc-11e4-940e-00155d640301.pdf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notebooks/thinkme_delovye_bloknoty/biznes_bloknot_trendi_130_210_mm_cherno_goluboy_myagkaya_oblozhka_v_lineyku_articul_21229/color_chernyy,_krasnyy/" TargetMode="External"/><Relationship Id="rId3" Type="http://schemas.openxmlformats.org/officeDocument/2006/relationships/image" Target="../media/image140.png"/><Relationship Id="rId7" Type="http://schemas.openxmlformats.org/officeDocument/2006/relationships/hyperlink" Target="https://happygifts.ru/catalog_files/2e6ac219-d04d-11e8-944c-00155d640301.pdf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hyperlink" Target="https://happygifts.ru/catalog_new/notebooks/enote/ezhednevniki_nedatirovannye_1370/ezhednevnik_nedatirovannyy_stellar_format_a5_articul_24728/color_chernyy,_oranzhevyy/" TargetMode="External"/><Relationship Id="rId4" Type="http://schemas.openxmlformats.org/officeDocument/2006/relationships/hyperlink" Target="https://happygifts.ru/catalog_files/fa80c80a-7611-11e9-945f-00155d640301.pdf" TargetMode="External"/><Relationship Id="rId9" Type="http://schemas.openxmlformats.org/officeDocument/2006/relationships/image" Target="../media/image141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sumki/ryukzaki/ryukzak_meshok_s_ukreplyennymi_ugolkami_by_day_belyy_35_41_sm_poliester_210d_articul_16111/color_belyy/" TargetMode="External"/><Relationship Id="rId13" Type="http://schemas.openxmlformats.org/officeDocument/2006/relationships/image" Target="../media/image145.jpg"/><Relationship Id="rId3" Type="http://schemas.openxmlformats.org/officeDocument/2006/relationships/image" Target="../media/image142.png"/><Relationship Id="rId7" Type="http://schemas.openxmlformats.org/officeDocument/2006/relationships/hyperlink" Target="https://happygifts.ru/catalog_new/sumki/ryukzaki/ryukzak_soken_articul_345400/color_chernyy/" TargetMode="External"/><Relationship Id="rId12" Type="http://schemas.openxmlformats.org/officeDocument/2006/relationships/image" Target="../media/image144.png"/><Relationship Id="rId2" Type="http://schemas.openxmlformats.org/officeDocument/2006/relationships/notesSlide" Target="../notesSlides/notesSlide31.xml"/><Relationship Id="rId16" Type="http://schemas.openxmlformats.org/officeDocument/2006/relationships/image" Target="../media/image148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51c46121-bc7a-11eb-9524-00155da68a11.pdf" TargetMode="External"/><Relationship Id="rId11" Type="http://schemas.openxmlformats.org/officeDocument/2006/relationships/image" Target="../media/image143.jpg"/><Relationship Id="rId5" Type="http://schemas.openxmlformats.org/officeDocument/2006/relationships/hyperlink" Target="https://happygifts.ru/catalog_files/bd70d7d3-59dc-11ed-962c-00155da68a11.pdf" TargetMode="External"/><Relationship Id="rId15" Type="http://schemas.openxmlformats.org/officeDocument/2006/relationships/image" Target="../media/image147.jpg"/><Relationship Id="rId10" Type="http://schemas.openxmlformats.org/officeDocument/2006/relationships/image" Target="../media/image7.png"/><Relationship Id="rId4" Type="http://schemas.openxmlformats.org/officeDocument/2006/relationships/hyperlink" Target="https://happygifts.ru/catalog_files/03415e42-6e66-11e5-9417-00155d640301.pdf" TargetMode="External"/><Relationship Id="rId9" Type="http://schemas.openxmlformats.org/officeDocument/2006/relationships/hyperlink" Target="https://happygifts.ru/catalog_new/sumki/ryukzaki/ryukzak_urban_articul_22704/color_chernyy,_seryy/" TargetMode="External"/><Relationship Id="rId14" Type="http://schemas.openxmlformats.org/officeDocument/2006/relationships/image" Target="../media/image146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sumki/sumki_dlya_pokupok/sumka_dlya_pokupok_geiser_105_articul_343210/color_chernyy/" TargetMode="External"/><Relationship Id="rId13" Type="http://schemas.openxmlformats.org/officeDocument/2006/relationships/image" Target="../media/image154.png"/><Relationship Id="rId3" Type="http://schemas.openxmlformats.org/officeDocument/2006/relationships/image" Target="../media/image149.jpg"/><Relationship Id="rId7" Type="http://schemas.openxmlformats.org/officeDocument/2006/relationships/hyperlink" Target="https://happygifts.ru/catalog_new/sumki/sumki_dlya_pokupok/sumka_dlya_pokupok_promo_articul_9291/color_siniy/" TargetMode="External"/><Relationship Id="rId12" Type="http://schemas.openxmlformats.org/officeDocument/2006/relationships/image" Target="../media/image153.jp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51c460fd-bc7a-11eb-9524-00155da68a11.pdf" TargetMode="External"/><Relationship Id="rId11" Type="http://schemas.openxmlformats.org/officeDocument/2006/relationships/image" Target="../media/image152.png"/><Relationship Id="rId5" Type="http://schemas.openxmlformats.org/officeDocument/2006/relationships/hyperlink" Target="https://happygifts.ru/catalog_files/fbae034b-2a3a-11e5-9416-00155d640301.pdf" TargetMode="External"/><Relationship Id="rId10" Type="http://schemas.openxmlformats.org/officeDocument/2006/relationships/image" Target="../media/image151.jpeg"/><Relationship Id="rId4" Type="http://schemas.openxmlformats.org/officeDocument/2006/relationships/image" Target="../media/image150.png"/><Relationship Id="rId9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jpg"/><Relationship Id="rId3" Type="http://schemas.openxmlformats.org/officeDocument/2006/relationships/hyperlink" Target="https://happygifts.ru/catalog_files/5d25ae81-e309-11ec-9625-00155da68a11.pdf" TargetMode="External"/><Relationship Id="rId7" Type="http://schemas.openxmlformats.org/officeDocument/2006/relationships/image" Target="../media/image15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5.jpg"/><Relationship Id="rId11" Type="http://schemas.openxmlformats.org/officeDocument/2006/relationships/hyperlink" Target="https://happygifts.ru/catalog_new/sumki/sumki_dlya_pokupok/sumka_dlya_pokupok_iz_khlopka_eco_articul_16102/color_bezhevyy/" TargetMode="External"/><Relationship Id="rId5" Type="http://schemas.openxmlformats.org/officeDocument/2006/relationships/image" Target="../media/image7.png"/><Relationship Id="rId10" Type="http://schemas.openxmlformats.org/officeDocument/2006/relationships/hyperlink" Target="https://happygifts.ru/catalog_files/1c487cad-e27a-11e4-9416-00155d640301.pdf" TargetMode="External"/><Relationship Id="rId4" Type="http://schemas.openxmlformats.org/officeDocument/2006/relationships/hyperlink" Target="https://happygifts.ru/catalog_new/sumki/sumki_dlya_pokupok/sumka_shopper_khlopkovyy_mall_220_articul_16104/color_temno-siniy/" TargetMode="External"/><Relationship Id="rId9" Type="http://schemas.openxmlformats.org/officeDocument/2006/relationships/image" Target="../media/image158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02d321c5-3134-11e9-9459-00155d640301.pdf" TargetMode="External"/><Relationship Id="rId13" Type="http://schemas.openxmlformats.org/officeDocument/2006/relationships/image" Target="../media/image144.png"/><Relationship Id="rId18" Type="http://schemas.openxmlformats.org/officeDocument/2006/relationships/image" Target="../media/image164.png"/><Relationship Id="rId3" Type="http://schemas.openxmlformats.org/officeDocument/2006/relationships/image" Target="../media/image159.png"/><Relationship Id="rId7" Type="http://schemas.openxmlformats.org/officeDocument/2006/relationships/hyperlink" Target="https://happygifts.ru/catalog_new/sumki/ryukzaki/ryukzak_era_articul_344049/color_chernyy/" TargetMode="External"/><Relationship Id="rId12" Type="http://schemas.openxmlformats.org/officeDocument/2006/relationships/image" Target="../media/image160.jpg"/><Relationship Id="rId17" Type="http://schemas.openxmlformats.org/officeDocument/2006/relationships/image" Target="../media/image163.jpg"/><Relationship Id="rId2" Type="http://schemas.openxmlformats.org/officeDocument/2006/relationships/notesSlide" Target="../notesSlides/notesSlide34.xml"/><Relationship Id="rId16" Type="http://schemas.openxmlformats.org/officeDocument/2006/relationships/image" Target="../media/image162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02d3219e-3134-11e9-9459-00155d640301.pdf" TargetMode="External"/><Relationship Id="rId11" Type="http://schemas.openxmlformats.org/officeDocument/2006/relationships/hyperlink" Target="https://happygifts.ru/catalog_new/sumki/sumki_dlya_pokupok/sumka_dlya_pokupok_restun_articul_346422/color_siniy/" TargetMode="External"/><Relationship Id="rId5" Type="http://schemas.openxmlformats.org/officeDocument/2006/relationships/hyperlink" Target="https://happygifts.ru/catalog_files/ba5bc3c4-d32c-11eb-9536-00155da68a10.pdf" TargetMode="External"/><Relationship Id="rId15" Type="http://schemas.openxmlformats.org/officeDocument/2006/relationships/image" Target="../media/image161.jpg"/><Relationship Id="rId10" Type="http://schemas.openxmlformats.org/officeDocument/2006/relationships/image" Target="../media/image7.png"/><Relationship Id="rId19" Type="http://schemas.openxmlformats.org/officeDocument/2006/relationships/image" Target="../media/image165.jpg"/><Relationship Id="rId4" Type="http://schemas.openxmlformats.org/officeDocument/2006/relationships/hyperlink" Target="https://happygifts.ru/catalog_files/1a59567a-867d-11ea-94a5-00155d640316.pdf" TargetMode="External"/><Relationship Id="rId9" Type="http://schemas.openxmlformats.org/officeDocument/2006/relationships/hyperlink" Target="https://happygifts.ru/catalog_new/sumki/sumki_dlya_pokupok/sumka_dlya_pokupok_conel_articul_344781/color_krasnyy/" TargetMode="External"/><Relationship Id="rId14" Type="http://schemas.openxmlformats.org/officeDocument/2006/relationships/hyperlink" Target="https://happygifts.ru/catalog_new/sumki/konferents_sumki/konferents_sumka_baldony_articul_345591/color_chernyy/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80b93f19-797b-11ee-964b-00155da68a11.pdf" TargetMode="External"/><Relationship Id="rId13" Type="http://schemas.openxmlformats.org/officeDocument/2006/relationships/image" Target="../media/image144.png"/><Relationship Id="rId3" Type="http://schemas.openxmlformats.org/officeDocument/2006/relationships/image" Target="../media/image166.jpg"/><Relationship Id="rId7" Type="http://schemas.openxmlformats.org/officeDocument/2006/relationships/hyperlink" Target="https://happygifts.ru/catalog_files/9fa95552-9827-11ee-9650-00155da68a11.pdf" TargetMode="External"/><Relationship Id="rId12" Type="http://schemas.openxmlformats.org/officeDocument/2006/relationships/image" Target="../media/image7.png"/><Relationship Id="rId17" Type="http://schemas.openxmlformats.org/officeDocument/2006/relationships/image" Target="../media/image169.jpg"/><Relationship Id="rId2" Type="http://schemas.openxmlformats.org/officeDocument/2006/relationships/notesSlide" Target="../notesSlides/notesSlide35.xml"/><Relationship Id="rId16" Type="http://schemas.openxmlformats.org/officeDocument/2006/relationships/image" Target="../media/image168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sumki/sumki_sportivnyedorozhnye/sumka_sportivnaya_gym_seraya_45kh21kh20_sm_poliester_articul_16814/color_temno-seryy/" TargetMode="External"/><Relationship Id="rId11" Type="http://schemas.openxmlformats.org/officeDocument/2006/relationships/hyperlink" Target="https://happygifts.ru/catalog_new/sumki/ryukzaki/ryukzak_pick_belyyseryychyernyy_41_x_32_sm_100_poliester_210d_articul_16778/color_siniy/" TargetMode="External"/><Relationship Id="rId5" Type="http://schemas.openxmlformats.org/officeDocument/2006/relationships/hyperlink" Target="https://happygifts.ru/catalog_files/2e8d7141-5a30-11ef-966a-00155d41c408.pdf" TargetMode="External"/><Relationship Id="rId15" Type="http://schemas.openxmlformats.org/officeDocument/2006/relationships/image" Target="../media/image167.jpg"/><Relationship Id="rId10" Type="http://schemas.openxmlformats.org/officeDocument/2006/relationships/hyperlink" Target="https://happygifts.ru/catalog_new/sumki/ryukzaki/ryukzak_fab_belyychyernyy_47_x_27_sm_100_poliester_210d_articul_16779/color_krasnyy/" TargetMode="External"/><Relationship Id="rId4" Type="http://schemas.openxmlformats.org/officeDocument/2006/relationships/image" Target="../media/image51.png"/><Relationship Id="rId9" Type="http://schemas.openxmlformats.org/officeDocument/2006/relationships/hyperlink" Target="https://happygifts.ru/catalog_files/80b93f32-797b-11ee-964b-00155da68a11.pdf" TargetMode="External"/><Relationship Id="rId14" Type="http://schemas.openxmlformats.org/officeDocument/2006/relationships/hyperlink" Target="https://happygifts.ru/catalog_new/sumki/ryukzaki/ryukzak_go_belyy_41_kh_29_kh15_5_sm_100_poliuretan_articul_16805/color_krasnyy/" TargetMode="Externa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a62950c3-4ac8-11ed-962c-00155da68a11.pdf" TargetMode="External"/><Relationship Id="rId13" Type="http://schemas.openxmlformats.org/officeDocument/2006/relationships/image" Target="../media/image172.jpg"/><Relationship Id="rId3" Type="http://schemas.openxmlformats.org/officeDocument/2006/relationships/image" Target="../media/image170.jpg"/><Relationship Id="rId7" Type="http://schemas.openxmlformats.org/officeDocument/2006/relationships/hyperlink" Target="https://happygifts.ru/catalog_files/bb5a09cd-db36-11ec-9625-00155da68a11.pdf" TargetMode="External"/><Relationship Id="rId12" Type="http://schemas.openxmlformats.org/officeDocument/2006/relationships/image" Target="../media/image17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4.png"/><Relationship Id="rId11" Type="http://schemas.openxmlformats.org/officeDocument/2006/relationships/hyperlink" Target="https://happygifts.ru/catalog_new/sumki/ryukzaki/ryukzak_beam_articul_970120/color_seryy,_temno-seryy/" TargetMode="External"/><Relationship Id="rId5" Type="http://schemas.openxmlformats.org/officeDocument/2006/relationships/hyperlink" Target="https://happygifts.ru/catalog_new/sumki/ryukzaki/ryukzak_beam_mini_articul_970156/color_seryy,_malinovyy/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happygifts.ru/catalog_files/b646cec6-ae52-11eb-950d-00155da68a11.pdf" TargetMode="External"/><Relationship Id="rId9" Type="http://schemas.openxmlformats.org/officeDocument/2006/relationships/hyperlink" Target="https://happygifts.ru/catalog_new/sumki/konferents_sumki/konferents_sumka_beam_note_seryyzelenyy_39kh30kh65_sm_tkan_verkha_100_poliamid_pod_d_100_poliest_articul_970122/color_seryy,_temno-seryy/" TargetMode="Externa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hyperlink" Target="https://happygifts.ru/catalog_new/sumki/konferents_sumki/konferents_sumka_core_articul_995736/color_temno-seryy/" TargetMode="External"/><Relationship Id="rId3" Type="http://schemas.openxmlformats.org/officeDocument/2006/relationships/image" Target="../media/image173.jpg"/><Relationship Id="rId7" Type="http://schemas.openxmlformats.org/officeDocument/2006/relationships/hyperlink" Target="https://happygifts.ru/catalog_new/sumki/ryukzaki/funktsionalnyy_ryukzak_core_articul_996915/color_tyemno-seryy,_goluboy/" TargetMode="External"/><Relationship Id="rId12" Type="http://schemas.openxmlformats.org/officeDocument/2006/relationships/image" Target="../media/image174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032d874b-eacf-11eb-954b-00155da68a10.pdf" TargetMode="External"/><Relationship Id="rId11" Type="http://schemas.openxmlformats.org/officeDocument/2006/relationships/hyperlink" Target="https://happygifts.ru/catalog_new/sumki/sumki_sportivnyedorozhnye/organayzer_dlya_aksessuarov_core_articul_995737/color_tyemno-seryy,_goluboy/" TargetMode="External"/><Relationship Id="rId5" Type="http://schemas.openxmlformats.org/officeDocument/2006/relationships/hyperlink" Target="https://happygifts.ru/catalog_files/032d8751-eacf-11eb-954b-00155da68a10.pdf" TargetMode="External"/><Relationship Id="rId15" Type="http://schemas.openxmlformats.org/officeDocument/2006/relationships/image" Target="../media/image176.jpg"/><Relationship Id="rId10" Type="http://schemas.openxmlformats.org/officeDocument/2006/relationships/hyperlink" Target="https://happygifts.ru/catalog_files/032d875d-eacf-11eb-954b-00155da68a10.pdf" TargetMode="External"/><Relationship Id="rId4" Type="http://schemas.openxmlformats.org/officeDocument/2006/relationships/hyperlink" Target="https://happygifts.ru/catalog_files/032d8757-eacf-11eb-954b-00155da68a10.pdf" TargetMode="External"/><Relationship Id="rId9" Type="http://schemas.openxmlformats.org/officeDocument/2006/relationships/hyperlink" Target="https://happygifts.ru/catalog_new/sumki/konferents_sumki/sumka_na_plecho_core_articul_995735_pr/color_seryy,_goluboy/" TargetMode="External"/><Relationship Id="rId14" Type="http://schemas.openxmlformats.org/officeDocument/2006/relationships/image" Target="../media/image175.jp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78.jpg"/><Relationship Id="rId3" Type="http://schemas.openxmlformats.org/officeDocument/2006/relationships/image" Target="../media/image177.jpg"/><Relationship Id="rId7" Type="http://schemas.openxmlformats.org/officeDocument/2006/relationships/hyperlink" Target="https://happygifts.ru/catalog_new/sumki/ryukzaki/ryukzak_vodostoykiy_simple_belyy_45_kh_32_kh_13_sm_100_poliuretan_articul_199014_pr/color_krasnyy/" TargetMode="External"/><Relationship Id="rId12" Type="http://schemas.openxmlformats.org/officeDocument/2006/relationships/hyperlink" Target="https://happygifts.ru/catalog_new/sumki/ryukzaki/ryukzak_shine_krasnyy_38_kh_23_kh_12_sm_100_neylon_articul_199013/color_temno-siniy/" TargetMode="External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38.xml"/><Relationship Id="rId16" Type="http://schemas.openxmlformats.org/officeDocument/2006/relationships/image" Target="../media/image180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252f34d6-1c27-11ef-9661-00155d41c408.pdf" TargetMode="External"/><Relationship Id="rId11" Type="http://schemas.openxmlformats.org/officeDocument/2006/relationships/hyperlink" Target="https://happygifts.ru/catalog_files/4f3cc074-19c5-11ef-9661-00155d41c408.pdf" TargetMode="External"/><Relationship Id="rId5" Type="http://schemas.openxmlformats.org/officeDocument/2006/relationships/hyperlink" Target="https://happygifts.ru/catalog_files/9b300654-0f0c-11ed-9628-00155da68a10.pdf" TargetMode="External"/><Relationship Id="rId15" Type="http://schemas.openxmlformats.org/officeDocument/2006/relationships/image" Target="../media/image179.jpg"/><Relationship Id="rId10" Type="http://schemas.openxmlformats.org/officeDocument/2006/relationships/hyperlink" Target="https://happygifts.ru/catalog_new/sumki/ryukzaki/ryukzak_vodostoykiy_disco_belyy_38_x_28_x12_sm_100_poliester_600d_articul_199012/color_krasnyy,_chernyy/" TargetMode="External"/><Relationship Id="rId4" Type="http://schemas.openxmlformats.org/officeDocument/2006/relationships/hyperlink" Target="https://happygifts.ru/catalog_files/f5f90a37-53be-11ee-9641-00155da68a11.pdf" TargetMode="External"/><Relationship Id="rId9" Type="http://schemas.openxmlformats.org/officeDocument/2006/relationships/image" Target="../media/image144.png"/><Relationship Id="rId14" Type="http://schemas.openxmlformats.org/officeDocument/2006/relationships/hyperlink" Target="https://happygifts.ru/catalog_new/sumki/ryukzaki/lyegkiy_melanzhevyy_ryukzak_basic_articul_16107/color_siniy/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0c9e2739-8dde-11ee-964f-00155da68a10.pdf" TargetMode="External"/><Relationship Id="rId13" Type="http://schemas.openxmlformats.org/officeDocument/2006/relationships/image" Target="../media/image182.jpg"/><Relationship Id="rId3" Type="http://schemas.openxmlformats.org/officeDocument/2006/relationships/image" Target="../media/image181.jpg"/><Relationship Id="rId7" Type="http://schemas.openxmlformats.org/officeDocument/2006/relationships/hyperlink" Target="https://happygifts.ru/catalog_files/e6740f08-892a-11ee-964f-00155da68a10.pdf" TargetMode="External"/><Relationship Id="rId12" Type="http://schemas.openxmlformats.org/officeDocument/2006/relationships/hyperlink" Target="https://happygifts.ru/catalog_new/sumki/ryukzaki/ryukzak_eclat_krasnyyseryy_43_x_31_x_10_sm_100_poliester_600d_articul_16780/color_krasnyy,_seryy/" TargetMode="External"/><Relationship Id="rId17" Type="http://schemas.openxmlformats.org/officeDocument/2006/relationships/image" Target="../media/image38.png"/><Relationship Id="rId2" Type="http://schemas.openxmlformats.org/officeDocument/2006/relationships/notesSlide" Target="../notesSlides/notesSlide39.xml"/><Relationship Id="rId16" Type="http://schemas.openxmlformats.org/officeDocument/2006/relationships/image" Target="../media/image184.jp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11" Type="http://schemas.openxmlformats.org/officeDocument/2006/relationships/image" Target="../media/image144.png"/><Relationship Id="rId5" Type="http://schemas.openxmlformats.org/officeDocument/2006/relationships/hyperlink" Target="https://happygifts.ru/catalog_new/sumki/ryukzaki/ryukzak_cool_krasnyychyernyy_43_x_30_x_13_sm_100_poliester__articul_16781/color_temno-seryy/" TargetMode="External"/><Relationship Id="rId15" Type="http://schemas.openxmlformats.org/officeDocument/2006/relationships/image" Target="../media/image183.jpg"/><Relationship Id="rId10" Type="http://schemas.openxmlformats.org/officeDocument/2006/relationships/hyperlink" Target="https://happygifts.ru/catalog_new/sumki/ryukzaki/ryukzak_intro_s_yarkim_podkladom_articul_978072/color_krasnyy,_chernyy/" TargetMode="External"/><Relationship Id="rId4" Type="http://schemas.openxmlformats.org/officeDocument/2006/relationships/hyperlink" Target="https://happygifts.ru/catalog_files/e6740f22-892a-11ee-964f-00155da68a10.pdf" TargetMode="External"/><Relationship Id="rId9" Type="http://schemas.openxmlformats.org/officeDocument/2006/relationships/hyperlink" Target="https://happygifts.ru/catalog_files/cfe0c62a-d6a8-11ec-9625-00155da68a11.pdf" TargetMode="External"/><Relationship Id="rId14" Type="http://schemas.openxmlformats.org/officeDocument/2006/relationships/hyperlink" Target="https://happygifts.ru/catalog_new/sumki/ryukzaki/ryukzak_plus_chyernyykrasnyy_44_x_26_x_12_sm_100_poliester_600d_articul_16784/color_chernyy,_seryy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13" Type="http://schemas.openxmlformats.org/officeDocument/2006/relationships/hyperlink" Target="https://happygifts.ru/catalog_new/promo_suveniry/breloki/plastikovye/brelok_ruletka_1_m_articul_7305/color_yarko-krasnyy/" TargetMode="External"/><Relationship Id="rId3" Type="http://schemas.openxmlformats.org/officeDocument/2006/relationships/hyperlink" Target="https://happygifts.ru/catalog_files/2b8561da-1787-11dd-9641-001f2908c552.pdf" TargetMode="External"/><Relationship Id="rId7" Type="http://schemas.openxmlformats.org/officeDocument/2006/relationships/hyperlink" Target="https://happygifts.ru/catalog_new/promo_suveniry/breloki/metallicheskie/brelok_dom_articul_8738/color_serebristyy/" TargetMode="External"/><Relationship Id="rId12" Type="http://schemas.openxmlformats.org/officeDocument/2006/relationships/hyperlink" Target="https://happygifts.ru/catalog_new/promo_suveniry/breloki/plastikovye/brelok_ruletka_domik_1_m_articul_7301/color_belyy/" TargetMode="External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delovye_aksessuary/antistress_kub_prinimatel_resheniy_articul_7218/color_belyy/" TargetMode="External"/><Relationship Id="rId11" Type="http://schemas.openxmlformats.org/officeDocument/2006/relationships/hyperlink" Target="https://happygifts.ru/catalog_files/3197da80-1787-11dd-9641-001f2908c552.pdf" TargetMode="External"/><Relationship Id="rId5" Type="http://schemas.openxmlformats.org/officeDocument/2006/relationships/image" Target="../media/image18.png"/><Relationship Id="rId15" Type="http://schemas.openxmlformats.org/officeDocument/2006/relationships/image" Target="../media/image7.png"/><Relationship Id="rId10" Type="http://schemas.openxmlformats.org/officeDocument/2006/relationships/image" Target="../media/image20.jpg"/><Relationship Id="rId4" Type="http://schemas.openxmlformats.org/officeDocument/2006/relationships/hyperlink" Target="https://happygifts.ru/catalog_files/3197da98-1787-11dd-9641-001f2908c552.pdf" TargetMode="External"/><Relationship Id="rId9" Type="http://schemas.openxmlformats.org/officeDocument/2006/relationships/hyperlink" Target="https://happygifts.ru/catalog_files/c984d7c0-092f-11e2-a985-18a9053c0de9.pdf" TargetMode="External"/><Relationship Id="rId14" Type="http://schemas.openxmlformats.org/officeDocument/2006/relationships/image" Target="../media/image21.jp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4.png"/><Relationship Id="rId13" Type="http://schemas.openxmlformats.org/officeDocument/2006/relationships/image" Target="../media/image7.png"/><Relationship Id="rId3" Type="http://schemas.openxmlformats.org/officeDocument/2006/relationships/image" Target="../media/image185.png"/><Relationship Id="rId7" Type="http://schemas.openxmlformats.org/officeDocument/2006/relationships/hyperlink" Target="https://happygifts.ru/catalog_new/sumki/ryukzaki/ryukzak_roll_chyernyy_66kh39kh13_sm_tkan_verkha_100_poliester_podkladka_100_poliester_articul_16813/color_chernyy/" TargetMode="External"/><Relationship Id="rId12" Type="http://schemas.openxmlformats.org/officeDocument/2006/relationships/hyperlink" Target="https://happygifts.ru/catalog_new/sumki/ryukzaki/ryukzak_vodonepronitsaemyy_shop_belyy_42_kh_39_kh_13_sm_100_poliuretan_articul_199015/color_chernyy/" TargetMode="External"/><Relationship Id="rId2" Type="http://schemas.openxmlformats.org/officeDocument/2006/relationships/notesSlide" Target="../notesSlides/notesSlide40.xml"/><Relationship Id="rId16" Type="http://schemas.openxmlformats.org/officeDocument/2006/relationships/image" Target="../media/image188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6efec8d7-2717-11ef-9662-00155d41c408.pdf" TargetMode="External"/><Relationship Id="rId11" Type="http://schemas.openxmlformats.org/officeDocument/2006/relationships/hyperlink" Target="https://happygifts.ru/catalog_files/252f34eb-1c27-11ef-9661-00155d41c408.pdf" TargetMode="External"/><Relationship Id="rId5" Type="http://schemas.openxmlformats.org/officeDocument/2006/relationships/hyperlink" Target="https://happygifts.ru/catalog_files/20f687e7-9816-11ee-9650-00155da68a11.pdf" TargetMode="External"/><Relationship Id="rId15" Type="http://schemas.openxmlformats.org/officeDocument/2006/relationships/image" Target="../media/image187.jpg"/><Relationship Id="rId10" Type="http://schemas.openxmlformats.org/officeDocument/2006/relationships/hyperlink" Target="https://happygifts.ru/catalog_new/sumki/ryukzaki/ryukzak_use_seryychyernyy_41_kh_31_kh12_5_sm_100_poliester_600_d__articul_16804/color_temno-siniy/" TargetMode="External"/><Relationship Id="rId4" Type="http://schemas.openxmlformats.org/officeDocument/2006/relationships/hyperlink" Target="https://happygifts.ru/catalog_files/defd52a5-181e-11ef-9660-00155d41c408.pdf" TargetMode="External"/><Relationship Id="rId9" Type="http://schemas.openxmlformats.org/officeDocument/2006/relationships/hyperlink" Target="https://happygifts.ru/catalog_new/sumki/ryukzaki/ryukzak_hit_seryy_45kh31kh14_sm_100_poliester__articul_2220344/color_temno-siniy,_chernyy/" TargetMode="External"/><Relationship Id="rId14" Type="http://schemas.openxmlformats.org/officeDocument/2006/relationships/image" Target="../media/image186.jp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89.png"/><Relationship Id="rId7" Type="http://schemas.openxmlformats.org/officeDocument/2006/relationships/image" Target="../media/image190.jp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hyperlink" Target="https://happygifts.ru/catalog_new/sumki/ryukzaki/ryukzak_run_new_belyy_48kh40sm_100_poliester_articul_972069_pr/color_seryy/" TargetMode="External"/><Relationship Id="rId4" Type="http://schemas.openxmlformats.org/officeDocument/2006/relationships/hyperlink" Target="https://happygifts.ru/catalog_files/571ad024-8f78-11ee-9650-00155da68a11.pdf" TargetMode="External"/><Relationship Id="rId9" Type="http://schemas.openxmlformats.org/officeDocument/2006/relationships/image" Target="../media/image158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57d83615-06b6-11ee-963d-00155da68a11.pdf" TargetMode="External"/><Relationship Id="rId13" Type="http://schemas.openxmlformats.org/officeDocument/2006/relationships/hyperlink" Target="https://happygifts.ru/catalog_files/169147c3-050d-11ee-963d-00155da68a11.pdf" TargetMode="External"/><Relationship Id="rId3" Type="http://schemas.openxmlformats.org/officeDocument/2006/relationships/image" Target="../media/image191.jpg"/><Relationship Id="rId7" Type="http://schemas.openxmlformats.org/officeDocument/2006/relationships/image" Target="../media/image193.jpg"/><Relationship Id="rId12" Type="http://schemas.openxmlformats.org/officeDocument/2006/relationships/image" Target="../media/image194.jp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16914799-050d-11ee-963d-00155da68a11.pdf" TargetMode="External"/><Relationship Id="rId11" Type="http://schemas.openxmlformats.org/officeDocument/2006/relationships/hyperlink" Target="https://happygifts.ru/catalog_new/elektronika/universalnye_akkumulyatory/universalnyy_akkumulyator_omg_safe_10_10000_mach_seryy_13_8kh68kh1_4_sm_articul_37173/color_siniy/" TargetMode="External"/><Relationship Id="rId5" Type="http://schemas.openxmlformats.org/officeDocument/2006/relationships/hyperlink" Target="https://happygifts.ru/catalog_new/elektronika/universalnye_akkumulyatory/universalnyy_akkumulyator_omg_boosty_5_5000_mach_seryy_9_8kh63kh1_4_sm_articul_37166/color_chernyy/" TargetMode="External"/><Relationship Id="rId10" Type="http://schemas.openxmlformats.org/officeDocument/2006/relationships/hyperlink" Target="https://happygifts.ru/catalog_new/elektronika/universalnye_akkumulyatory/universalnyy_akkumulyator_omg_rib_5_5000_mach_belyy_9_8kh63kh1_4_sm_articul_37167/color_belyy/" TargetMode="External"/><Relationship Id="rId4" Type="http://schemas.openxmlformats.org/officeDocument/2006/relationships/image" Target="../media/image192.png"/><Relationship Id="rId9" Type="http://schemas.openxmlformats.org/officeDocument/2006/relationships/hyperlink" Target="https://happygifts.ru/catalog_files/169147a7-050d-11ee-963d-00155da68a11.pdf" TargetMode="External"/><Relationship Id="rId14" Type="http://schemas.openxmlformats.org/officeDocument/2006/relationships/hyperlink" Target="https://happygifts.ru/catalog_new/elektronika/universalnye_akkumulyatory/universalnyy_akkumulyator_omg_num_5_5000_mach_belyy_10_2kh63kh1_2_sm_articul_37168/color_chernyy/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e0e56460-09cc-11ee-963d-00155da68a11.pdf" TargetMode="External"/><Relationship Id="rId13" Type="http://schemas.openxmlformats.org/officeDocument/2006/relationships/image" Target="../media/image198.jpg"/><Relationship Id="rId3" Type="http://schemas.openxmlformats.org/officeDocument/2006/relationships/image" Target="../media/image195.png"/><Relationship Id="rId7" Type="http://schemas.openxmlformats.org/officeDocument/2006/relationships/hyperlink" Target="https://happygifts.ru/catalog_files/b3406666-06a1-11ee-963d-00155da68a11.pdf" TargetMode="External"/><Relationship Id="rId12" Type="http://schemas.openxmlformats.org/officeDocument/2006/relationships/image" Target="../media/image197.png"/><Relationship Id="rId2" Type="http://schemas.openxmlformats.org/officeDocument/2006/relationships/notesSlide" Target="../notesSlides/notesSlide43.xml"/><Relationship Id="rId16" Type="http://schemas.openxmlformats.org/officeDocument/2006/relationships/image" Target="../media/image200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b340664a-06a1-11ee-963d-00155da68a11.pdf" TargetMode="External"/><Relationship Id="rId11" Type="http://schemas.openxmlformats.org/officeDocument/2006/relationships/hyperlink" Target="https://happygifts.ru/catalog_new/elektronika/aksessuary_electronika/usb_khab_branch_4_v_1_seryy_alyuminiy_articul_19343/color_seryy/" TargetMode="External"/><Relationship Id="rId5" Type="http://schemas.openxmlformats.org/officeDocument/2006/relationships/hyperlink" Target="https://happygifts.ru/catalog_new/elektronika/universalnye_akkumulyatory/universalnyy_akkumulyator_omg_num_10_10000_mach_belyy_13_9kh69kh1_4_sm_articul_37171/color_belyy/" TargetMode="External"/><Relationship Id="rId15" Type="http://schemas.openxmlformats.org/officeDocument/2006/relationships/image" Target="../media/image199.jpg"/><Relationship Id="rId10" Type="http://schemas.openxmlformats.org/officeDocument/2006/relationships/hyperlink" Target="https://happygifts.ru/catalog_files/1b440459-e79c-11ef-967d-00155d41c408.pdf" TargetMode="External"/><Relationship Id="rId4" Type="http://schemas.openxmlformats.org/officeDocument/2006/relationships/image" Target="../media/image196.jpg"/><Relationship Id="rId9" Type="http://schemas.openxmlformats.org/officeDocument/2006/relationships/hyperlink" Target="https://happygifts.ru/catalog_new/elektronika/universalnye_akkumulyatory/universalnyy_akkumulyator_omg_sleek_10_10000_mach_chernyy_14kh68kh1_5_sm_articul_37175/color_chernyy/" TargetMode="External"/><Relationship Id="rId14" Type="http://schemas.openxmlformats.org/officeDocument/2006/relationships/hyperlink" Target="https://happygifts.ru/catalog_new/elektronika/universalnye_akkumulyatory/universalnyy_akkumulyator_omg_wave_10_10000_mach_belyy_14_9kh67kh1_6_sm_articul_37172/color_seryy/" TargetMode="Externa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elektronika/portativnye_kolonki/portativnaya_mini_bluetooth_kolonka_sound_burger_roll_zoloto_articul_26535/color_krasnyy/" TargetMode="External"/><Relationship Id="rId13" Type="http://schemas.openxmlformats.org/officeDocument/2006/relationships/hyperlink" Target="https://happygifts.ru/catalog_files/9c8d704f-9836-11ee-9650-00155da68a11.pdf" TargetMode="External"/><Relationship Id="rId18" Type="http://schemas.openxmlformats.org/officeDocument/2006/relationships/image" Target="../media/image112.png"/><Relationship Id="rId3" Type="http://schemas.openxmlformats.org/officeDocument/2006/relationships/image" Target="../media/image201.png"/><Relationship Id="rId7" Type="http://schemas.openxmlformats.org/officeDocument/2006/relationships/image" Target="../media/image205.jpg"/><Relationship Id="rId12" Type="http://schemas.openxmlformats.org/officeDocument/2006/relationships/hyperlink" Target="https://happygifts.ru/catalog_files/d3d54634-9801-11ee-9650-00155da68a11.pdf" TargetMode="External"/><Relationship Id="rId17" Type="http://schemas.openxmlformats.org/officeDocument/2006/relationships/hyperlink" Target="https://happygifts.ru/catalog_new/elektronika/portativnye_kolonki/portativnaya_mini_bluetooth_kolonka_sound_burger_aquasound_seryy_articul_26533/color_chernyy/" TargetMode="External"/><Relationship Id="rId2" Type="http://schemas.openxmlformats.org/officeDocument/2006/relationships/notesSlide" Target="../notesSlides/notesSlide44.xml"/><Relationship Id="rId16" Type="http://schemas.openxmlformats.org/officeDocument/2006/relationships/hyperlink" Target="https://happygifts.ru/catalog_new/elektronika/portativnye_kolonki/portativnaya_mini_bluetooth_kolonka_sound_burger_bang_belaya_articul_26534/color_chernyy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4.jpg"/><Relationship Id="rId11" Type="http://schemas.openxmlformats.org/officeDocument/2006/relationships/hyperlink" Target="https://happygifts.ru/catalog_files/d3d5461f-9801-11ee-9650-00155da68a11.pdf" TargetMode="External"/><Relationship Id="rId5" Type="http://schemas.openxmlformats.org/officeDocument/2006/relationships/image" Target="../media/image203.jpg"/><Relationship Id="rId15" Type="http://schemas.openxmlformats.org/officeDocument/2006/relationships/hyperlink" Target="https://happygifts.ru/catalog_new/elektronika/portativnye_kolonki/portativnaya_mini_bluetooth_kolonka_sound_burger_coffee_serebristyy_articul_26532/color_serebryanyy/" TargetMode="External"/><Relationship Id="rId10" Type="http://schemas.openxmlformats.org/officeDocument/2006/relationships/hyperlink" Target="https://happygifts.ru/catalog_files/d3d54641-9801-11ee-9650-00155da68a11.pdf" TargetMode="External"/><Relationship Id="rId4" Type="http://schemas.openxmlformats.org/officeDocument/2006/relationships/image" Target="../media/image202.jpg"/><Relationship Id="rId9" Type="http://schemas.openxmlformats.org/officeDocument/2006/relationships/hyperlink" Target="https://happygifts.ru/catalog_new/elektronika/portativnye_kolonki/portativnaya_mini_bluetooth_kolonka_sound_burger_ellipse_serebro_articul_26531/color_siniy/" TargetMode="External"/><Relationship Id="rId14" Type="http://schemas.openxmlformats.org/officeDocument/2006/relationships/hyperlink" Target="https://happygifts.ru/catalog_files/d3d5462f-9801-11ee-9650-00155da68a11.pdf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d769e960-3747-11e8-943c-00155d640301.pdf" TargetMode="External"/><Relationship Id="rId13" Type="http://schemas.openxmlformats.org/officeDocument/2006/relationships/hyperlink" Target="https://happygifts.ru/catalog_new/promo_suveniry/breloki/metallicheskie/brelok_zemnoy_shar_articul_5051/color_serebristyy/" TargetMode="External"/><Relationship Id="rId3" Type="http://schemas.openxmlformats.org/officeDocument/2006/relationships/image" Target="../media/image23.jpeg"/><Relationship Id="rId7" Type="http://schemas.openxmlformats.org/officeDocument/2006/relationships/hyperlink" Target="https://happygifts.ru/catalog_new/promo_suveniry/promo/braslet_silikonovyy_fest_20_x_1_2_x_0_2_sm_belyy_silikon_gravirovka_articul_50140/color_zelenyy/" TargetMode="External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27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b0756667-70d4-11ee-9649-00155da68a11.pdf" TargetMode="External"/><Relationship Id="rId11" Type="http://schemas.openxmlformats.org/officeDocument/2006/relationships/image" Target="../media/image24.jpg"/><Relationship Id="rId5" Type="http://schemas.openxmlformats.org/officeDocument/2006/relationships/hyperlink" Target="https://happygifts.ru/catalog_files/4a65b7ee-9ce8-11e5-9417-00155d640301.pdf" TargetMode="External"/><Relationship Id="rId15" Type="http://schemas.openxmlformats.org/officeDocument/2006/relationships/image" Target="../media/image26.jpg"/><Relationship Id="rId10" Type="http://schemas.openxmlformats.org/officeDocument/2006/relationships/image" Target="../media/image7.png"/><Relationship Id="rId4" Type="http://schemas.openxmlformats.org/officeDocument/2006/relationships/hyperlink" Target="https://happygifts.ru/catalog_files/b0a78fca-1785-11dd-9641-001f2908c552.pdf" TargetMode="External"/><Relationship Id="rId9" Type="http://schemas.openxmlformats.org/officeDocument/2006/relationships/hyperlink" Target="https://happygifts.ru/catalog_new/promo_suveniry/promo/promo_braslet_mendol_articul_345060/color_belyy/" TargetMode="External"/><Relationship Id="rId14" Type="http://schemas.openxmlformats.org/officeDocument/2006/relationships/hyperlink" Target="https://happygifts.ru/catalog_new/promo_suveniry/breloki/metallicheskie/brelok_domiki_articul_5067/color_serebristyy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e6e08591-8cb4-11e7-942b-00155d640301.pdf" TargetMode="External"/><Relationship Id="rId3" Type="http://schemas.openxmlformats.org/officeDocument/2006/relationships/image" Target="../media/image28.png"/><Relationship Id="rId7" Type="http://schemas.openxmlformats.org/officeDocument/2006/relationships/hyperlink" Target="https://happygifts.ru/catalog_new/posuda/kruzhki/komplektuyushchaya_detal_k_kruzhke_25700_fun_silikonovoe_dno_articul_25701/color_seryy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9.jpg"/><Relationship Id="rId5" Type="http://schemas.openxmlformats.org/officeDocument/2006/relationships/hyperlink" Target="https://happygifts.ru/catalog_files/23dea6e9-8bfc-11e7-942b-00155d640301.pdf" TargetMode="External"/><Relationship Id="rId10" Type="http://schemas.openxmlformats.org/officeDocument/2006/relationships/image" Target="../media/image30.jpeg"/><Relationship Id="rId4" Type="http://schemas.openxmlformats.org/officeDocument/2006/relationships/hyperlink" Target="https://happygifts.ru/catalog_new/posuda/kruzhki/kruzhka_fun_articul_25700/color_belyy/" TargetMode="External"/><Relationship Id="rId9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posuda/kruzhki/kruzhka_anna_articul_25900/color_belyy/" TargetMode="External"/><Relationship Id="rId3" Type="http://schemas.openxmlformats.org/officeDocument/2006/relationships/image" Target="../media/image31.jpg"/><Relationship Id="rId7" Type="http://schemas.openxmlformats.org/officeDocument/2006/relationships/hyperlink" Target="https://happygifts.ru/catalog_files/68475a42-ef2e-11e8-9451-00155d640301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hyperlink" Target="https://happygifts.ru/catalog_files/e8a4143e-db94-11e9-947e-00155d640301.pdf" TargetMode="External"/><Relationship Id="rId4" Type="http://schemas.openxmlformats.org/officeDocument/2006/relationships/hyperlink" Target="https://happygifts.ru/catalog_new/posuda/kruzhki/kruzhka_milk_articul_25901/color_belyy/" TargetMode="Externa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new/posuda/kruzhki/kruzhka_dlya_sublimatsii_425_ml_d_85_mm_premium_belaya_articul_23513/color_belyy/" TargetMode="External"/><Relationship Id="rId13" Type="http://schemas.openxmlformats.org/officeDocument/2006/relationships/image" Target="../media/image36.png"/><Relationship Id="rId3" Type="http://schemas.openxmlformats.org/officeDocument/2006/relationships/image" Target="../media/image33.png"/><Relationship Id="rId7" Type="http://schemas.openxmlformats.org/officeDocument/2006/relationships/image" Target="../media/image7.png"/><Relationship Id="rId12" Type="http://schemas.openxmlformats.org/officeDocument/2006/relationships/image" Target="../media/image3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new/posuda/kruzhki/kruzhka_dlya_sublimatsii_330_ml_d_82_mm_standart_a_belaya_zheltaya_vnutri_zheltaya_ruchka_articul_23511/color_belyy,_zheltyy/" TargetMode="External"/><Relationship Id="rId11" Type="http://schemas.openxmlformats.org/officeDocument/2006/relationships/hyperlink" Target="https://happygifts.ru/catalog_files/71926f9d-4dae-11ef-9668-00155d41c408.pdf" TargetMode="External"/><Relationship Id="rId5" Type="http://schemas.openxmlformats.org/officeDocument/2006/relationships/hyperlink" Target="https://happygifts.ru/catalog_files/7ec97a37-4894-11ee-9641-00155da68a11.pdf" TargetMode="External"/><Relationship Id="rId15" Type="http://schemas.openxmlformats.org/officeDocument/2006/relationships/image" Target="../media/image38.png"/><Relationship Id="rId10" Type="http://schemas.openxmlformats.org/officeDocument/2006/relationships/hyperlink" Target="https://happygifts.ru/catalog_new/posuda/kruzhki/kruzhka_dlya_sublimatsii_330_ml_d_82_mm_standart_a_belaya_articul_23518/color_belyy/" TargetMode="External"/><Relationship Id="rId4" Type="http://schemas.openxmlformats.org/officeDocument/2006/relationships/image" Target="../media/image34.png"/><Relationship Id="rId9" Type="http://schemas.openxmlformats.org/officeDocument/2006/relationships/hyperlink" Target="https://happygifts.ru/catalog_files/7ec97a22-4894-11ee-9641-00155da68a11.pdf" TargetMode="External"/><Relationship Id="rId14" Type="http://schemas.openxmlformats.org/officeDocument/2006/relationships/image" Target="../media/image3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happygifts.ru/catalog_files/3c1317bc-5d82-11e7-942a-00155d640301.pdf" TargetMode="External"/><Relationship Id="rId13" Type="http://schemas.openxmlformats.org/officeDocument/2006/relationships/hyperlink" Target="https://happygifts.ru/catalog_new/posuda/kruzhki/kruzhka_marina_articul_23507/color_chernyy,_oranzhevyy/" TargetMode="External"/><Relationship Id="rId18" Type="http://schemas.openxmlformats.org/officeDocument/2006/relationships/image" Target="../media/image17.png"/><Relationship Id="rId3" Type="http://schemas.openxmlformats.org/officeDocument/2006/relationships/image" Target="../media/image39.jpeg"/><Relationship Id="rId7" Type="http://schemas.openxmlformats.org/officeDocument/2006/relationships/hyperlink" Target="https://happygifts.ru/catalog_new/posuda/kruzhki/kruzhka_camp_articul_25903/color_goluboy/" TargetMode="External"/><Relationship Id="rId12" Type="http://schemas.openxmlformats.org/officeDocument/2006/relationships/hyperlink" Target="https://happygifts.ru/catalog_new/posuda/kruzhki/kruzhka_intro_articul_26701/color_chernyy,_goluboy/" TargetMode="External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43.jp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happygifts.ru/catalog_files/fb06ecda-dddf-11e9-947e-00155d640301.pdf" TargetMode="External"/><Relationship Id="rId11" Type="http://schemas.openxmlformats.org/officeDocument/2006/relationships/hyperlink" Target="https://happygifts.ru/catalog_new/posuda/kruzhki/kruzhka_nostalgie_articul_23503/color_belyy,_zelenyy/" TargetMode="External"/><Relationship Id="rId5" Type="http://schemas.openxmlformats.org/officeDocument/2006/relationships/image" Target="../media/image41.png"/><Relationship Id="rId15" Type="http://schemas.openxmlformats.org/officeDocument/2006/relationships/image" Target="../media/image42.jpg"/><Relationship Id="rId10" Type="http://schemas.openxmlformats.org/officeDocument/2006/relationships/hyperlink" Target="https://happygifts.ru/catalog_files/e03aea93-03f9-11ec-957d-00155da68a10.pdf" TargetMode="External"/><Relationship Id="rId19" Type="http://schemas.openxmlformats.org/officeDocument/2006/relationships/image" Target="../media/image45.png"/><Relationship Id="rId4" Type="http://schemas.openxmlformats.org/officeDocument/2006/relationships/image" Target="../media/image40.jpg"/><Relationship Id="rId9" Type="http://schemas.openxmlformats.org/officeDocument/2006/relationships/hyperlink" Target="https://happygifts.ru/catalog_files/577b93a4-f0b8-11e9-9483-00155d640301.pdf" TargetMode="External"/><Relationship Id="rId1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/>
          </a:blip>
          <a:srcRect b="27071"/>
          <a:stretch/>
        </p:blipFill>
        <p:spPr>
          <a:xfrm>
            <a:off x="0" y="-1850"/>
            <a:ext cx="9144000" cy="5186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96381" y="344711"/>
            <a:ext cx="1312275" cy="24387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227971" y="4088481"/>
            <a:ext cx="7736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2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80 ЛЕТ ПОБЕДЫ: </a:t>
            </a:r>
            <a:endParaRPr sz="2200">
              <a:solidFill>
                <a:schemeClr val="lt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0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ПРОМОПРОДУКЦИЯ КАК СИМВОЛ ГОРДОСТИ</a:t>
            </a:r>
            <a:endParaRPr sz="20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0" name="Google Shape;480;p22"/>
          <p:cNvPicPr preferRelativeResize="0"/>
          <p:nvPr/>
        </p:nvPicPr>
        <p:blipFill rotWithShape="1">
          <a:blip r:embed="rId3">
            <a:alphaModFix/>
          </a:blip>
          <a:srcRect l="8888" r="2222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81" name="Google Shape;481;p22"/>
          <p:cNvSpPr txBox="1"/>
          <p:nvPr/>
        </p:nvSpPr>
        <p:spPr>
          <a:xfrm>
            <a:off x="4190478" y="3896700"/>
            <a:ext cx="3020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Кружка SWEET с прорезиненным </a:t>
            </a:r>
            <a:endParaRPr lang="ru-RU" sz="10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покрытием </a:t>
            </a:r>
            <a:r>
              <a:rPr lang="en-US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soft touch</a:t>
            </a:r>
          </a:p>
        </p:txBody>
      </p:sp>
      <p:sp>
        <p:nvSpPr>
          <p:cNvPr id="482" name="Google Shape;482;p22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350 мл.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Гравировка золото/серебро.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83" name="Google Shape;483;p22"/>
          <p:cNvSpPr txBox="1"/>
          <p:nvPr/>
        </p:nvSpPr>
        <p:spPr>
          <a:xfrm>
            <a:off x="55646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4" name="Google Shape;484;p22"/>
          <p:cNvSpPr/>
          <p:nvPr/>
        </p:nvSpPr>
        <p:spPr>
          <a:xfrm>
            <a:off x="5596262" y="4453806"/>
            <a:ext cx="42300" cy="39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22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6" name="Google Shape;486;p22"/>
          <p:cNvSpPr txBox="1"/>
          <p:nvPr/>
        </p:nvSpPr>
        <p:spPr>
          <a:xfrm>
            <a:off x="4831998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23499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7" name="Google Shape;487;p22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22"/>
          <p:cNvSpPr txBox="1"/>
          <p:nvPr/>
        </p:nvSpPr>
        <p:spPr>
          <a:xfrm>
            <a:off x="5606007" y="4543204"/>
            <a:ext cx="550315" cy="308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498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89" name="Google Shape;489;p22"/>
          <p:cNvSpPr/>
          <p:nvPr/>
        </p:nvSpPr>
        <p:spPr>
          <a:xfrm>
            <a:off x="4283039" y="4654555"/>
            <a:ext cx="111000" cy="110400"/>
          </a:xfrm>
          <a:prstGeom prst="ellipse">
            <a:avLst/>
          </a:prstGeom>
          <a:solidFill>
            <a:srgbClr val="D4A7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0" name="Google Shape;490;p22"/>
          <p:cNvSpPr/>
          <p:nvPr/>
        </p:nvSpPr>
        <p:spPr>
          <a:xfrm>
            <a:off x="4425333" y="4654555"/>
            <a:ext cx="111000" cy="110400"/>
          </a:xfrm>
          <a:prstGeom prst="ellipse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22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22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Чайная/кофейная пара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CAPPUCCINO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3" name="Google Shape;493;p22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260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Фарфор, классическая форма.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494" name="Google Shape;494;p22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495" name="Google Shape;495;p22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496" name="Google Shape;496;p22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7" name="Google Shape;497;p22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8" name="Google Shape;498;p22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Чайная пара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TENDER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99" name="Google Shape;499;p22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250 мл.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Прорезиненное покрытие 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soft touch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500" name="Google Shape;500;p22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501" name="Google Shape;501;p22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502" name="Google Shape;502;p22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3" name="Google Shape;503;p22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4" name="Google Shape;504;p22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Чайная пара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ICE CREAM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05" name="Google Shape;505;p22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Фарфор, матовое покрытие.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506" name="Google Shape;506;p22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507" name="Google Shape;507;p22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508" name="Google Shape;508;p22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09" name="Google Shape;509;p22"/>
          <p:cNvSpPr/>
          <p:nvPr/>
        </p:nvSpPr>
        <p:spPr>
          <a:xfrm>
            <a:off x="389594" y="2579469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0" name="Google Shape;510;p22"/>
          <p:cNvSpPr/>
          <p:nvPr/>
        </p:nvSpPr>
        <p:spPr>
          <a:xfrm>
            <a:off x="401779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1" name="Google Shape;511;p22"/>
          <p:cNvSpPr txBox="1"/>
          <p:nvPr/>
        </p:nvSpPr>
        <p:spPr>
          <a:xfrm>
            <a:off x="347108" y="13422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27800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12" name="Google Shape;512;p22"/>
          <p:cNvSpPr/>
          <p:nvPr/>
        </p:nvSpPr>
        <p:spPr>
          <a:xfrm>
            <a:off x="1108067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3" name="Google Shape;513;p22"/>
          <p:cNvSpPr txBox="1"/>
          <p:nvPr/>
        </p:nvSpPr>
        <p:spPr>
          <a:xfrm>
            <a:off x="1111465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462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14" name="Google Shape;514;p22"/>
          <p:cNvGrpSpPr/>
          <p:nvPr/>
        </p:nvGrpSpPr>
        <p:grpSpPr>
          <a:xfrm>
            <a:off x="350464" y="951241"/>
            <a:ext cx="260208" cy="261509"/>
            <a:chOff x="299507" y="1108855"/>
            <a:chExt cx="240000" cy="241200"/>
          </a:xfrm>
        </p:grpSpPr>
        <p:pic>
          <p:nvPicPr>
            <p:cNvPr id="515" name="Google Shape;515;p22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16" name="Google Shape;516;p22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517" name="Google Shape;517;p22"/>
          <p:cNvPicPr preferRelativeResize="0"/>
          <p:nvPr/>
        </p:nvPicPr>
        <p:blipFill rotWithShape="1">
          <a:blip r:embed="rId11">
            <a:alphaModFix/>
          </a:blip>
          <a:srcRect t="17010" b="15270"/>
          <a:stretch/>
        </p:blipFill>
        <p:spPr>
          <a:xfrm>
            <a:off x="2041003" y="485625"/>
            <a:ext cx="1649099" cy="111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22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573289" y="935491"/>
            <a:ext cx="567900" cy="372949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22"/>
          <p:cNvSpPr/>
          <p:nvPr/>
        </p:nvSpPr>
        <p:spPr>
          <a:xfrm>
            <a:off x="401779" y="29634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22"/>
          <p:cNvSpPr txBox="1"/>
          <p:nvPr/>
        </p:nvSpPr>
        <p:spPr>
          <a:xfrm>
            <a:off x="349250" y="2921000"/>
            <a:ext cx="727358" cy="306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25703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1" name="Google Shape;521;p22"/>
          <p:cNvSpPr/>
          <p:nvPr/>
        </p:nvSpPr>
        <p:spPr>
          <a:xfrm>
            <a:off x="1108067" y="29634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22"/>
          <p:cNvSpPr txBox="1"/>
          <p:nvPr/>
        </p:nvSpPr>
        <p:spPr>
          <a:xfrm>
            <a:off x="1111465" y="29199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700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3" name="Google Shape;523;p22"/>
          <p:cNvSpPr/>
          <p:nvPr/>
        </p:nvSpPr>
        <p:spPr>
          <a:xfrm>
            <a:off x="535041" y="2580963"/>
            <a:ext cx="111000" cy="110400"/>
          </a:xfrm>
          <a:prstGeom prst="ellipse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4" name="Google Shape;524;p22"/>
          <p:cNvSpPr/>
          <p:nvPr/>
        </p:nvSpPr>
        <p:spPr>
          <a:xfrm>
            <a:off x="674699" y="258096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5" name="Google Shape;525;p22"/>
          <p:cNvSpPr/>
          <p:nvPr/>
        </p:nvSpPr>
        <p:spPr>
          <a:xfrm>
            <a:off x="814356" y="2580963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pic>
        <p:nvPicPr>
          <p:cNvPr id="526" name="Google Shape;526;p22"/>
          <p:cNvPicPr preferRelativeResize="0"/>
          <p:nvPr/>
        </p:nvPicPr>
        <p:blipFill rotWithShape="1">
          <a:blip r:embed="rId14">
            <a:alphaModFix/>
          </a:blip>
          <a:srcRect t="13391" b="11165"/>
          <a:stretch/>
        </p:blipFill>
        <p:spPr>
          <a:xfrm>
            <a:off x="2091085" y="2053799"/>
            <a:ext cx="1480190" cy="1116725"/>
          </a:xfrm>
          <a:prstGeom prst="rect">
            <a:avLst/>
          </a:prstGeom>
          <a:noFill/>
          <a:ln>
            <a:noFill/>
          </a:ln>
        </p:spPr>
      </p:pic>
      <p:sp>
        <p:nvSpPr>
          <p:cNvPr id="527" name="Google Shape;527;p22"/>
          <p:cNvSpPr/>
          <p:nvPr/>
        </p:nvSpPr>
        <p:spPr>
          <a:xfrm>
            <a:off x="401779" y="4530805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8" name="Google Shape;528;p22"/>
          <p:cNvSpPr txBox="1"/>
          <p:nvPr/>
        </p:nvSpPr>
        <p:spPr>
          <a:xfrm>
            <a:off x="340758" y="4487305"/>
            <a:ext cx="754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27600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29" name="Google Shape;529;p22"/>
          <p:cNvSpPr/>
          <p:nvPr/>
        </p:nvSpPr>
        <p:spPr>
          <a:xfrm>
            <a:off x="1108067" y="453080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0" name="Google Shape;530;p22"/>
          <p:cNvSpPr txBox="1"/>
          <p:nvPr/>
        </p:nvSpPr>
        <p:spPr>
          <a:xfrm>
            <a:off x="1111465" y="4487305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31" name="Google Shape;531;p22"/>
          <p:cNvPicPr preferRelativeResize="0"/>
          <p:nvPr/>
        </p:nvPicPr>
        <p:blipFill rotWithShape="1">
          <a:blip r:embed="rId16">
            <a:alphaModFix/>
          </a:blip>
          <a:srcRect l="9081" t="26984" r="10195" b="24155"/>
          <a:stretch/>
        </p:blipFill>
        <p:spPr>
          <a:xfrm>
            <a:off x="2027697" y="3671690"/>
            <a:ext cx="1561124" cy="9448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p22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615482" y="4116361"/>
            <a:ext cx="306135" cy="261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33" name="Google Shape;533;p2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658366" y="2458152"/>
            <a:ext cx="306149" cy="258269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22"/>
          <p:cNvSpPr/>
          <p:nvPr/>
        </p:nvSpPr>
        <p:spPr>
          <a:xfrm>
            <a:off x="389594" y="4153026"/>
            <a:ext cx="111000" cy="110400"/>
          </a:xfrm>
          <a:prstGeom prst="ellipse">
            <a:avLst/>
          </a:prstGeom>
          <a:solidFill>
            <a:srgbClr val="6FA8D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5" name="Google Shape;535;p22"/>
          <p:cNvSpPr/>
          <p:nvPr/>
        </p:nvSpPr>
        <p:spPr>
          <a:xfrm>
            <a:off x="535041" y="4154520"/>
            <a:ext cx="111000" cy="110400"/>
          </a:xfrm>
          <a:prstGeom prst="ellipse">
            <a:avLst/>
          </a:prstGeom>
          <a:solidFill>
            <a:srgbClr val="93C4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23"/>
          <p:cNvSpPr/>
          <p:nvPr/>
        </p:nvSpPr>
        <p:spPr>
          <a:xfrm>
            <a:off x="-8737" y="-4974"/>
            <a:ext cx="9144000" cy="5190000"/>
          </a:xfrm>
          <a:prstGeom prst="rect">
            <a:avLst/>
          </a:prstGeom>
          <a:solidFill>
            <a:srgbClr val="AD9FA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pic>
        <p:nvPicPr>
          <p:cNvPr id="541" name="Google Shape;541;p23"/>
          <p:cNvPicPr preferRelativeResize="0"/>
          <p:nvPr/>
        </p:nvPicPr>
        <p:blipFill rotWithShape="1">
          <a:blip r:embed="rId3">
            <a:alphaModFix/>
          </a:blip>
          <a:srcRect l="4129" r="22524"/>
          <a:stretch/>
        </p:blipFill>
        <p:spPr>
          <a:xfrm>
            <a:off x="4009250" y="0"/>
            <a:ext cx="5134750" cy="5190001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Google Shape;552;p23"/>
          <p:cNvSpPr/>
          <p:nvPr/>
        </p:nvSpPr>
        <p:spPr>
          <a:xfrm>
            <a:off x="243875" y="15629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3" name="Google Shape;553;p23"/>
          <p:cNvSpPr/>
          <p:nvPr/>
        </p:nvSpPr>
        <p:spPr>
          <a:xfrm>
            <a:off x="393778" y="3163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4" name="Google Shape;554;p23"/>
          <p:cNvSpPr txBox="1"/>
          <p:nvPr/>
        </p:nvSpPr>
        <p:spPr>
          <a:xfrm>
            <a:off x="405328" y="31202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13610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55" name="Google Shape;555;p23"/>
          <p:cNvSpPr/>
          <p:nvPr/>
        </p:nvSpPr>
        <p:spPr>
          <a:xfrm>
            <a:off x="1010255" y="3163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" name="Google Shape;556;p23"/>
          <p:cNvSpPr txBox="1"/>
          <p:nvPr/>
        </p:nvSpPr>
        <p:spPr>
          <a:xfrm>
            <a:off x="1013654" y="3120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557" name="Google Shape;557;p23"/>
          <p:cNvGrpSpPr/>
          <p:nvPr/>
        </p:nvGrpSpPr>
        <p:grpSpPr>
          <a:xfrm>
            <a:off x="367588" y="2920404"/>
            <a:ext cx="649500" cy="261600"/>
            <a:chOff x="310109" y="1934404"/>
            <a:chExt cx="649500" cy="261600"/>
          </a:xfrm>
        </p:grpSpPr>
        <p:sp>
          <p:nvSpPr>
            <p:cNvPr id="558" name="Google Shape;558;p23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559" name="Google Shape;559;p23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0" name="Google Shape;560;p23"/>
          <p:cNvSpPr txBox="1"/>
          <p:nvPr/>
        </p:nvSpPr>
        <p:spPr>
          <a:xfrm>
            <a:off x="288754" y="1790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Чайная пара в упаковке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КЛАССИКА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1" name="Google Shape;561;p23"/>
          <p:cNvSpPr txBox="1"/>
          <p:nvPr/>
        </p:nvSpPr>
        <p:spPr>
          <a:xfrm>
            <a:off x="294632" y="21676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562" name="Google Shape;562;p23"/>
          <p:cNvSpPr/>
          <p:nvPr/>
        </p:nvSpPr>
        <p:spPr>
          <a:xfrm>
            <a:off x="389594" y="25011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23"/>
          <p:cNvSpPr txBox="1"/>
          <p:nvPr/>
        </p:nvSpPr>
        <p:spPr>
          <a:xfrm>
            <a:off x="4186770" y="393550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Набор GOLD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65" name="Google Shape;565;p23"/>
          <p:cNvSpPr txBox="1"/>
          <p:nvPr/>
        </p:nvSpPr>
        <p:spPr>
          <a:xfrm>
            <a:off x="4186778" y="775840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Две чайные пары и чайник.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Костяной фарфор.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566" name="Google Shape;566;p23"/>
          <p:cNvGrpSpPr/>
          <p:nvPr/>
        </p:nvGrpSpPr>
        <p:grpSpPr>
          <a:xfrm>
            <a:off x="4267982" y="1110782"/>
            <a:ext cx="649500" cy="261600"/>
            <a:chOff x="8004110" y="759390"/>
            <a:chExt cx="649500" cy="261600"/>
          </a:xfrm>
        </p:grpSpPr>
        <p:sp>
          <p:nvSpPr>
            <p:cNvPr id="567" name="Google Shape;567;p23"/>
            <p:cNvSpPr txBox="1"/>
            <p:nvPr/>
          </p:nvSpPr>
          <p:spPr>
            <a:xfrm>
              <a:off x="8004110" y="759390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lt1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568" name="Google Shape;568;p23"/>
            <p:cNvSpPr/>
            <p:nvPr/>
          </p:nvSpPr>
          <p:spPr>
            <a:xfrm>
              <a:off x="8035676" y="872406"/>
              <a:ext cx="42300" cy="39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9" name="Google Shape;569;p23"/>
          <p:cNvSpPr/>
          <p:nvPr/>
        </p:nvSpPr>
        <p:spPr>
          <a:xfrm>
            <a:off x="5624712" y="1128701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2C2B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23"/>
          <p:cNvSpPr txBox="1"/>
          <p:nvPr/>
        </p:nvSpPr>
        <p:spPr>
          <a:xfrm>
            <a:off x="5613282" y="1083102"/>
            <a:ext cx="592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4 403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71" name="Google Shape;571;p23"/>
          <p:cNvSpPr/>
          <p:nvPr/>
        </p:nvSpPr>
        <p:spPr>
          <a:xfrm>
            <a:off x="5014096" y="1126602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23"/>
          <p:cNvSpPr txBox="1"/>
          <p:nvPr/>
        </p:nvSpPr>
        <p:spPr>
          <a:xfrm>
            <a:off x="4875912" y="1083101"/>
            <a:ext cx="827277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32501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74" name="Google Shape;574;p2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040288" y="2031353"/>
            <a:ext cx="1353951" cy="13539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E0A0B8F-3809-4661-AE58-8638CEC7E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60120" y="-545586"/>
            <a:ext cx="11064240" cy="6247931"/>
          </a:xfrm>
          <a:prstGeom prst="rect">
            <a:avLst/>
          </a:prstGeom>
        </p:spPr>
      </p:pic>
      <p:sp>
        <p:nvSpPr>
          <p:cNvPr id="581" name="Google Shape;581;p24"/>
          <p:cNvSpPr txBox="1"/>
          <p:nvPr/>
        </p:nvSpPr>
        <p:spPr>
          <a:xfrm>
            <a:off x="6720532" y="3841710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</a:rPr>
              <a:t>SPRING</a:t>
            </a:r>
          </a:p>
        </p:txBody>
      </p:sp>
      <p:sp>
        <p:nvSpPr>
          <p:cNvPr id="582" name="Google Shape;582;p24"/>
          <p:cNvSpPr txBox="1"/>
          <p:nvPr/>
        </p:nvSpPr>
        <p:spPr>
          <a:xfrm>
            <a:off x="6720541" y="4181351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550/250 мл.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chemeClr val="bg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Складная, с карабином.</a:t>
            </a:r>
          </a:p>
        </p:txBody>
      </p:sp>
      <p:sp>
        <p:nvSpPr>
          <p:cNvPr id="583" name="Google Shape;583;p24"/>
          <p:cNvSpPr txBox="1"/>
          <p:nvPr/>
        </p:nvSpPr>
        <p:spPr>
          <a:xfrm>
            <a:off x="8220640" y="4290117"/>
            <a:ext cx="626753" cy="2605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500" dirty="0">
                <a:solidFill>
                  <a:schemeClr val="bg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lang="ru-RU" sz="500" dirty="0">
              <a:solidFill>
                <a:schemeClr val="bg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4" name="Google Shape;584;p24"/>
          <p:cNvSpPr/>
          <p:nvPr/>
        </p:nvSpPr>
        <p:spPr>
          <a:xfrm>
            <a:off x="8236333" y="4398805"/>
            <a:ext cx="42300" cy="3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24"/>
          <p:cNvSpPr/>
          <p:nvPr/>
        </p:nvSpPr>
        <p:spPr>
          <a:xfrm>
            <a:off x="7522695" y="4532112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24"/>
          <p:cNvSpPr txBox="1"/>
          <p:nvPr/>
        </p:nvSpPr>
        <p:spPr>
          <a:xfrm>
            <a:off x="7526039" y="4488612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29800</a:t>
            </a:r>
            <a:endParaRPr lang="ru"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87" name="Google Shape;587;p24"/>
          <p:cNvSpPr/>
          <p:nvPr/>
        </p:nvSpPr>
        <p:spPr>
          <a:xfrm>
            <a:off x="8275642" y="4534212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tx1"/>
              </a:solidFill>
            </a:endParaRPr>
          </a:p>
        </p:txBody>
      </p:sp>
      <p:sp>
        <p:nvSpPr>
          <p:cNvPr id="588" name="Google Shape;588;p24"/>
          <p:cNvSpPr txBox="1"/>
          <p:nvPr/>
        </p:nvSpPr>
        <p:spPr>
          <a:xfrm>
            <a:off x="8308075" y="44886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721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590" name="Google Shape;590;p24"/>
          <p:cNvSpPr/>
          <p:nvPr/>
        </p:nvSpPr>
        <p:spPr>
          <a:xfrm>
            <a:off x="6955402" y="4599554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24"/>
          <p:cNvSpPr/>
          <p:nvPr/>
        </p:nvSpPr>
        <p:spPr>
          <a:xfrm>
            <a:off x="7099272" y="4599554"/>
            <a:ext cx="111000" cy="110400"/>
          </a:xfrm>
          <a:prstGeom prst="ellipse">
            <a:avLst/>
          </a:prstGeom>
          <a:solidFill>
            <a:srgbClr val="FE04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3" name="Google Shape;623;p24"/>
          <p:cNvSpPr/>
          <p:nvPr/>
        </p:nvSpPr>
        <p:spPr>
          <a:xfrm>
            <a:off x="6806370" y="4599554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sp>
        <p:nvSpPr>
          <p:cNvPr id="57" name="Google Shape;552;p23">
            <a:extLst>
              <a:ext uri="{FF2B5EF4-FFF2-40B4-BE49-F238E27FC236}">
                <a16:creationId xmlns:a16="http://schemas.microsoft.com/office/drawing/2014/main" id="{0DF7E754-04C3-45A9-92D9-3D7BD17FBCD7}"/>
              </a:ext>
            </a:extLst>
          </p:cNvPr>
          <p:cNvSpPr/>
          <p:nvPr/>
        </p:nvSpPr>
        <p:spPr>
          <a:xfrm>
            <a:off x="243875" y="15629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53;p23">
            <a:extLst>
              <a:ext uri="{FF2B5EF4-FFF2-40B4-BE49-F238E27FC236}">
                <a16:creationId xmlns:a16="http://schemas.microsoft.com/office/drawing/2014/main" id="{6B75F49E-140F-4692-AE22-C5CC5DE7B244}"/>
              </a:ext>
            </a:extLst>
          </p:cNvPr>
          <p:cNvSpPr/>
          <p:nvPr/>
        </p:nvSpPr>
        <p:spPr>
          <a:xfrm>
            <a:off x="393778" y="3163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54;p23">
            <a:extLst>
              <a:ext uri="{FF2B5EF4-FFF2-40B4-BE49-F238E27FC236}">
                <a16:creationId xmlns:a16="http://schemas.microsoft.com/office/drawing/2014/main" id="{D66184DB-3239-4E73-B3F4-840A1C70F28F}"/>
              </a:ext>
            </a:extLst>
          </p:cNvPr>
          <p:cNvSpPr txBox="1"/>
          <p:nvPr/>
        </p:nvSpPr>
        <p:spPr>
          <a:xfrm>
            <a:off x="405328" y="31202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20613</a:t>
            </a:r>
            <a:endParaRPr lang="ru"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0" name="Google Shape;555;p23">
            <a:extLst>
              <a:ext uri="{FF2B5EF4-FFF2-40B4-BE49-F238E27FC236}">
                <a16:creationId xmlns:a16="http://schemas.microsoft.com/office/drawing/2014/main" id="{E550B69B-1C09-4BAC-995F-5C27C88F8879}"/>
              </a:ext>
            </a:extLst>
          </p:cNvPr>
          <p:cNvSpPr/>
          <p:nvPr/>
        </p:nvSpPr>
        <p:spPr>
          <a:xfrm>
            <a:off x="1010255" y="3163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556;p23">
            <a:extLst>
              <a:ext uri="{FF2B5EF4-FFF2-40B4-BE49-F238E27FC236}">
                <a16:creationId xmlns:a16="http://schemas.microsoft.com/office/drawing/2014/main" id="{CD571C42-2266-473F-989F-A4D54CADEED9}"/>
              </a:ext>
            </a:extLst>
          </p:cNvPr>
          <p:cNvSpPr txBox="1"/>
          <p:nvPr/>
        </p:nvSpPr>
        <p:spPr>
          <a:xfrm>
            <a:off x="1013654" y="3120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2" name="Google Shape;557;p23">
            <a:extLst>
              <a:ext uri="{FF2B5EF4-FFF2-40B4-BE49-F238E27FC236}">
                <a16:creationId xmlns:a16="http://schemas.microsoft.com/office/drawing/2014/main" id="{C84B8FB2-DB63-449B-B985-995B8FC43819}"/>
              </a:ext>
            </a:extLst>
          </p:cNvPr>
          <p:cNvGrpSpPr/>
          <p:nvPr/>
        </p:nvGrpSpPr>
        <p:grpSpPr>
          <a:xfrm>
            <a:off x="367588" y="2920404"/>
            <a:ext cx="649500" cy="261600"/>
            <a:chOff x="310109" y="1934404"/>
            <a:chExt cx="649500" cy="261600"/>
          </a:xfrm>
        </p:grpSpPr>
        <p:sp>
          <p:nvSpPr>
            <p:cNvPr id="63" name="Google Shape;558;p23">
              <a:extLst>
                <a:ext uri="{FF2B5EF4-FFF2-40B4-BE49-F238E27FC236}">
                  <a16:creationId xmlns:a16="http://schemas.microsoft.com/office/drawing/2014/main" id="{F3E37581-7FF1-48DC-885C-1C108FDBF129}"/>
                </a:ext>
              </a:extLst>
            </p:cNvPr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00" dirty="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lang="ru-RU" sz="500" dirty="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64" name="Google Shape;559;p23">
              <a:extLst>
                <a:ext uri="{FF2B5EF4-FFF2-40B4-BE49-F238E27FC236}">
                  <a16:creationId xmlns:a16="http://schemas.microsoft.com/office/drawing/2014/main" id="{51AE269F-84DF-4ED6-9162-8A41E7FB7C6E}"/>
                </a:ext>
              </a:extLst>
            </p:cNvPr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" name="Google Shape;560;p23">
            <a:extLst>
              <a:ext uri="{FF2B5EF4-FFF2-40B4-BE49-F238E27FC236}">
                <a16:creationId xmlns:a16="http://schemas.microsoft.com/office/drawing/2014/main" id="{FFCB774E-0CB7-45C8-80A4-695446C8C7EC}"/>
              </a:ext>
            </a:extLst>
          </p:cNvPr>
          <p:cNvSpPr txBox="1"/>
          <p:nvPr/>
        </p:nvSpPr>
        <p:spPr>
          <a:xfrm>
            <a:off x="288754" y="1790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 err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Термокружка</a:t>
            </a:r>
            <a:endParaRPr lang="ru-RU"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IDEA</a:t>
            </a:r>
          </a:p>
        </p:txBody>
      </p:sp>
      <p:sp>
        <p:nvSpPr>
          <p:cNvPr id="66" name="Google Shape;561;p23">
            <a:extLst>
              <a:ext uri="{FF2B5EF4-FFF2-40B4-BE49-F238E27FC236}">
                <a16:creationId xmlns:a16="http://schemas.microsoft.com/office/drawing/2014/main" id="{4ED7957E-E762-4FCC-AA79-BDDFE2181818}"/>
              </a:ext>
            </a:extLst>
          </p:cNvPr>
          <p:cNvSpPr txBox="1"/>
          <p:nvPr/>
        </p:nvSpPr>
        <p:spPr>
          <a:xfrm>
            <a:off x="294632" y="2167680"/>
            <a:ext cx="1872600" cy="553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420 мл.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Колба из нержавеющей стали.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 полиграфическую вставку.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9" name="Google Shape;591;p24">
            <a:extLst>
              <a:ext uri="{FF2B5EF4-FFF2-40B4-BE49-F238E27FC236}">
                <a16:creationId xmlns:a16="http://schemas.microsoft.com/office/drawing/2014/main" id="{813C9DD5-7C66-49C0-86CE-627CCDF91D15}"/>
              </a:ext>
            </a:extLst>
          </p:cNvPr>
          <p:cNvSpPr/>
          <p:nvPr/>
        </p:nvSpPr>
        <p:spPr>
          <a:xfrm>
            <a:off x="7238380" y="4603142"/>
            <a:ext cx="111000" cy="1104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2" name="Google Shape;632;p24"/>
          <p:cNvPicPr preferRelativeResize="0"/>
          <p:nvPr/>
        </p:nvPicPr>
        <p:blipFill rotWithShape="1">
          <a:blip r:embed="rId8">
            <a:alphaModFix/>
          </a:blip>
          <a:srcRect l="23625" r="21456"/>
          <a:stretch/>
        </p:blipFill>
        <p:spPr>
          <a:xfrm>
            <a:off x="2224281" y="1689326"/>
            <a:ext cx="1034557" cy="18838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25"/>
          <p:cNvSpPr/>
          <p:nvPr/>
        </p:nvSpPr>
        <p:spPr>
          <a:xfrm>
            <a:off x="-5525" y="0"/>
            <a:ext cx="9144000" cy="5157300"/>
          </a:xfrm>
          <a:prstGeom prst="rect">
            <a:avLst/>
          </a:prstGeom>
          <a:solidFill>
            <a:srgbClr val="A5B3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9" name="Google Shape;63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0141" y="6121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0" name="Google Shape;640;p25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5"/>
          <p:cNvSpPr txBox="1"/>
          <p:nvPr/>
        </p:nvSpPr>
        <p:spPr>
          <a:xfrm>
            <a:off x="302927" y="663196"/>
            <a:ext cx="17514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Материал: Твил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43,5x27,5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 чехла: 17,5x11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643" name="Google Shape;643;p25"/>
          <p:cNvGrpSpPr/>
          <p:nvPr/>
        </p:nvGrpSpPr>
        <p:grpSpPr>
          <a:xfrm>
            <a:off x="381752" y="1174154"/>
            <a:ext cx="649500" cy="261600"/>
            <a:chOff x="310109" y="1934404"/>
            <a:chExt cx="649500" cy="261600"/>
          </a:xfrm>
        </p:grpSpPr>
        <p:sp>
          <p:nvSpPr>
            <p:cNvPr id="644" name="Google Shape;644;p2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645" name="Google Shape;645;p2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6" name="Google Shape;646;p25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25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Плед флисовый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COLOR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48" name="Google Shape;648;p25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130х150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Обработан антипилл и антистатик.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649" name="Google Shape;649;p25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650" name="Google Shape;650;p2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651" name="Google Shape;651;p2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2" name="Google Shape;652;p25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25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WATER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54" name="Google Shape;654;p25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550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Переработанный пластик rPet.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655" name="Google Shape;655;p25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656" name="Google Shape;656;p2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657" name="Google Shape;657;p2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58" name="Google Shape;658;p25"/>
          <p:cNvSpPr/>
          <p:nvPr/>
        </p:nvSpPr>
        <p:spPr>
          <a:xfrm>
            <a:off x="393776" y="4527925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25"/>
          <p:cNvSpPr txBox="1"/>
          <p:nvPr/>
        </p:nvSpPr>
        <p:spPr>
          <a:xfrm>
            <a:off x="519099" y="4484425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40315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0" name="Google Shape;660;p25"/>
          <p:cNvSpPr/>
          <p:nvPr/>
        </p:nvSpPr>
        <p:spPr>
          <a:xfrm>
            <a:off x="12370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25"/>
          <p:cNvSpPr txBox="1"/>
          <p:nvPr/>
        </p:nvSpPr>
        <p:spPr>
          <a:xfrm>
            <a:off x="12441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308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2" name="Google Shape;662;p25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25"/>
          <p:cNvSpPr txBox="1"/>
          <p:nvPr/>
        </p:nvSpPr>
        <p:spPr>
          <a:xfrm>
            <a:off x="474649" y="2916912"/>
            <a:ext cx="718214" cy="307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20300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4" name="Google Shape;664;p25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25"/>
          <p:cNvSpPr txBox="1"/>
          <p:nvPr/>
        </p:nvSpPr>
        <p:spPr>
          <a:xfrm>
            <a:off x="1160015" y="29169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909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6" name="Google Shape;666;p25"/>
          <p:cNvSpPr/>
          <p:nvPr/>
        </p:nvSpPr>
        <p:spPr>
          <a:xfrm>
            <a:off x="393775" y="141750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25"/>
          <p:cNvSpPr txBox="1"/>
          <p:nvPr/>
        </p:nvSpPr>
        <p:spPr>
          <a:xfrm>
            <a:off x="340044" y="137400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18605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68" name="Google Shape;668;p25"/>
          <p:cNvSpPr/>
          <p:nvPr/>
        </p:nvSpPr>
        <p:spPr>
          <a:xfrm>
            <a:off x="1100062" y="141750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25"/>
          <p:cNvSpPr txBox="1"/>
          <p:nvPr/>
        </p:nvSpPr>
        <p:spPr>
          <a:xfrm>
            <a:off x="1103461" y="137400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171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670" name="Google Shape;670;p25"/>
          <p:cNvGrpSpPr/>
          <p:nvPr/>
        </p:nvGrpSpPr>
        <p:grpSpPr>
          <a:xfrm>
            <a:off x="350464" y="1033605"/>
            <a:ext cx="260208" cy="261509"/>
            <a:chOff x="299507" y="1108855"/>
            <a:chExt cx="240000" cy="241200"/>
          </a:xfrm>
        </p:grpSpPr>
        <p:pic>
          <p:nvPicPr>
            <p:cNvPr id="671" name="Google Shape;671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2" name="Google Shape;672;p2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673" name="Google Shape;673;p25"/>
          <p:cNvGrpSpPr/>
          <p:nvPr/>
        </p:nvGrpSpPr>
        <p:grpSpPr>
          <a:xfrm>
            <a:off x="350464" y="2527923"/>
            <a:ext cx="260208" cy="261509"/>
            <a:chOff x="299507" y="1108855"/>
            <a:chExt cx="240000" cy="241200"/>
          </a:xfrm>
        </p:grpSpPr>
        <p:pic>
          <p:nvPicPr>
            <p:cNvPr id="674" name="Google Shape;674;p2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5" name="Google Shape;675;p2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676" name="Google Shape;676;p25"/>
          <p:cNvPicPr preferRelativeResize="0"/>
          <p:nvPr/>
        </p:nvPicPr>
        <p:blipFill rotWithShape="1">
          <a:blip r:embed="rId11">
            <a:alphaModFix/>
          </a:blip>
          <a:srcRect l="29177" t="8970" r="15895" b="40174"/>
          <a:stretch/>
        </p:blipFill>
        <p:spPr>
          <a:xfrm>
            <a:off x="4009250" y="2527913"/>
            <a:ext cx="3379651" cy="2615576"/>
          </a:xfrm>
          <a:prstGeom prst="rect">
            <a:avLst/>
          </a:prstGeom>
          <a:noFill/>
          <a:ln>
            <a:noFill/>
          </a:ln>
        </p:spPr>
      </p:pic>
      <p:sp>
        <p:nvSpPr>
          <p:cNvPr id="677" name="Google Shape;677;p25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Фляжка из стали 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MONROE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8" name="Google Shape;678;p25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235 мл.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Нержавеющая сталь.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679" name="Google Shape;679;p25"/>
          <p:cNvSpPr txBox="1"/>
          <p:nvPr/>
        </p:nvSpPr>
        <p:spPr>
          <a:xfrm>
            <a:off x="55646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lt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0" name="Google Shape;680;p25"/>
          <p:cNvSpPr/>
          <p:nvPr/>
        </p:nvSpPr>
        <p:spPr>
          <a:xfrm>
            <a:off x="5596262" y="4453806"/>
            <a:ext cx="42300" cy="3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25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25"/>
          <p:cNvSpPr txBox="1"/>
          <p:nvPr/>
        </p:nvSpPr>
        <p:spPr>
          <a:xfrm>
            <a:off x="4789358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32904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3" name="Google Shape;683;p25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25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571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85" name="Google Shape;685;p25"/>
          <p:cNvSpPr/>
          <p:nvPr/>
        </p:nvSpPr>
        <p:spPr>
          <a:xfrm>
            <a:off x="4283039" y="4654555"/>
            <a:ext cx="111000" cy="1104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86" name="Google Shape;686;p2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360993" y="431725"/>
            <a:ext cx="1243562" cy="124356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8" name="Google Shape;688;p2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33991" y="3579059"/>
            <a:ext cx="1243550" cy="1243535"/>
          </a:xfrm>
          <a:prstGeom prst="rect">
            <a:avLst/>
          </a:prstGeom>
          <a:noFill/>
          <a:ln>
            <a:noFill/>
          </a:ln>
        </p:spPr>
      </p:pic>
      <p:sp>
        <p:nvSpPr>
          <p:cNvPr id="689" name="Google Shape;689;p25"/>
          <p:cNvSpPr/>
          <p:nvPr/>
        </p:nvSpPr>
        <p:spPr>
          <a:xfrm>
            <a:off x="399200" y="4150519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25"/>
          <p:cNvSpPr/>
          <p:nvPr/>
        </p:nvSpPr>
        <p:spPr>
          <a:xfrm>
            <a:off x="541494" y="4150519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25"/>
          <p:cNvSpPr/>
          <p:nvPr/>
        </p:nvSpPr>
        <p:spPr>
          <a:xfrm>
            <a:off x="685364" y="4150519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94139D4A-91BB-42CC-9BEA-38A9E36574F0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0194" y="2214454"/>
            <a:ext cx="1387347" cy="824892"/>
          </a:xfrm>
          <a:prstGeom prst="rect">
            <a:avLst/>
          </a:prstGeom>
        </p:spPr>
      </p:pic>
      <p:sp>
        <p:nvSpPr>
          <p:cNvPr id="641" name="Google Shape;641;p25"/>
          <p:cNvSpPr txBox="1"/>
          <p:nvPr/>
        </p:nvSpPr>
        <p:spPr>
          <a:xfrm>
            <a:off x="302918" y="317325"/>
            <a:ext cx="2478300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П</a:t>
            </a:r>
            <a:r>
              <a:rPr lang="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одушка надувная дорожная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WAY в футляре</a:t>
            </a:r>
            <a:endParaRPr lang="ru-RU"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26"/>
          <p:cNvSpPr/>
          <p:nvPr/>
        </p:nvSpPr>
        <p:spPr>
          <a:xfrm>
            <a:off x="-5525" y="0"/>
            <a:ext cx="9144000" cy="5157300"/>
          </a:xfrm>
          <a:prstGeom prst="rect">
            <a:avLst/>
          </a:prstGeom>
          <a:solidFill>
            <a:srgbClr val="AFA8A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26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4" name="Рисунок 73">
            <a:extLst>
              <a:ext uri="{FF2B5EF4-FFF2-40B4-BE49-F238E27FC236}">
                <a16:creationId xmlns:a16="http://schemas.microsoft.com/office/drawing/2014/main" id="{53622B49-0C89-405C-B87A-2041469A99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81696" y="1124924"/>
            <a:ext cx="1018350" cy="831750"/>
          </a:xfrm>
          <a:prstGeom prst="rect">
            <a:avLst/>
          </a:prstGeom>
        </p:spPr>
      </p:pic>
      <p:sp>
        <p:nvSpPr>
          <p:cNvPr id="697" name="Google Shape;697;p26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8" name="Google Shape;698;p26"/>
          <p:cNvPicPr preferRelativeResize="0"/>
          <p:nvPr/>
        </p:nvPicPr>
        <p:blipFill rotWithShape="1">
          <a:blip r:embed="rId4">
            <a:alphaModFix/>
          </a:blip>
          <a:srcRect l="25660" t="6045" r="21057" b="4788"/>
          <a:stretch/>
        </p:blipFill>
        <p:spPr>
          <a:xfrm>
            <a:off x="2803225" y="3363136"/>
            <a:ext cx="683701" cy="1144132"/>
          </a:xfrm>
          <a:prstGeom prst="rect">
            <a:avLst/>
          </a:prstGeom>
          <a:noFill/>
          <a:ln>
            <a:noFill/>
          </a:ln>
        </p:spPr>
      </p:pic>
      <p:sp>
        <p:nvSpPr>
          <p:cNvPr id="700" name="Google Shape;700;p26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01" name="Google Shape;70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04046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26"/>
          <p:cNvPicPr preferRelativeResize="0"/>
          <p:nvPr/>
        </p:nvPicPr>
        <p:blipFill rotWithShape="1">
          <a:blip r:embed="rId6">
            <a:alphaModFix/>
          </a:blip>
          <a:srcRect l="7227" r="11012"/>
          <a:stretch/>
        </p:blipFill>
        <p:spPr>
          <a:xfrm>
            <a:off x="1001150" y="1121823"/>
            <a:ext cx="737701" cy="902297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26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26"/>
          <p:cNvSpPr/>
          <p:nvPr/>
        </p:nvSpPr>
        <p:spPr>
          <a:xfrm>
            <a:off x="2805830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26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Стакан c крышкой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COLOR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7" name="Google Shape;707;p26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350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Силиконовая крышка.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08" name="Google Shape;708;p26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Подушка дорожная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SOFT</a:t>
            </a: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, memory foam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9" name="Google Shape;709;p26"/>
          <p:cNvSpPr/>
          <p:nvPr/>
        </p:nvSpPr>
        <p:spPr>
          <a:xfrm>
            <a:off x="2134325" y="2177750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26"/>
          <p:cNvSpPr txBox="1"/>
          <p:nvPr/>
        </p:nvSpPr>
        <p:spPr>
          <a:xfrm>
            <a:off x="2180481" y="2134250"/>
            <a:ext cx="762363" cy="313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62000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1" name="Google Shape;711;p26"/>
          <p:cNvSpPr txBox="1"/>
          <p:nvPr/>
        </p:nvSpPr>
        <p:spPr>
          <a:xfrm>
            <a:off x="2818723" y="2134250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12" name="Google Shape;712;p26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30x30x9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Микрофибра.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3" name="Google Shape;713;p26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DISTILLER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4" name="Google Shape;714;p26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Бутылка для воды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ANUKIN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15" name="Google Shape;715;p26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700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Нержавеющая сталь.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16" name="Google Shape;716;p26"/>
          <p:cNvSpPr/>
          <p:nvPr/>
        </p:nvSpPr>
        <p:spPr>
          <a:xfrm>
            <a:off x="2103360" y="3466100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17" name="Google Shape;717;p26"/>
          <p:cNvGrpSpPr/>
          <p:nvPr/>
        </p:nvGrpSpPr>
        <p:grpSpPr>
          <a:xfrm>
            <a:off x="310109" y="1934404"/>
            <a:ext cx="649500" cy="261600"/>
            <a:chOff x="310109" y="1934404"/>
            <a:chExt cx="649500" cy="261600"/>
          </a:xfrm>
        </p:grpSpPr>
        <p:sp>
          <p:nvSpPr>
            <p:cNvPr id="718" name="Google Shape;718;p2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719" name="Google Shape;719;p2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20" name="Google Shape;720;p26"/>
          <p:cNvGrpSpPr/>
          <p:nvPr/>
        </p:nvGrpSpPr>
        <p:grpSpPr>
          <a:xfrm>
            <a:off x="310109" y="4290433"/>
            <a:ext cx="649500" cy="261600"/>
            <a:chOff x="310109" y="1934404"/>
            <a:chExt cx="649500" cy="261600"/>
          </a:xfrm>
        </p:grpSpPr>
        <p:sp>
          <p:nvSpPr>
            <p:cNvPr id="721" name="Google Shape;721;p2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722" name="Google Shape;722;p2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23" name="Google Shape;723;p26"/>
          <p:cNvSpPr txBox="1"/>
          <p:nvPr/>
        </p:nvSpPr>
        <p:spPr>
          <a:xfrm>
            <a:off x="2072995" y="4290433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4" name="Google Shape;724;p26"/>
          <p:cNvSpPr/>
          <p:nvPr/>
        </p:nvSpPr>
        <p:spPr>
          <a:xfrm>
            <a:off x="2104561" y="4403448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26"/>
          <p:cNvSpPr txBox="1"/>
          <p:nvPr/>
        </p:nvSpPr>
        <p:spPr>
          <a:xfrm>
            <a:off x="2074640" y="1934404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 u="sng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26" name="Google Shape;726;p26"/>
          <p:cNvSpPr/>
          <p:nvPr/>
        </p:nvSpPr>
        <p:spPr>
          <a:xfrm>
            <a:off x="2109474" y="2047420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26"/>
          <p:cNvSpPr txBox="1"/>
          <p:nvPr/>
        </p:nvSpPr>
        <p:spPr>
          <a:xfrm>
            <a:off x="417842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Плед </a:t>
            </a:r>
            <a:r>
              <a:rPr lang="en-US" sz="1000" b="1" dirty="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PLAIN</a:t>
            </a:r>
            <a:endParaRPr sz="1000" b="1" dirty="0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28" name="Google Shape;728;p26"/>
          <p:cNvSpPr txBox="1"/>
          <p:nvPr/>
        </p:nvSpPr>
        <p:spPr>
          <a:xfrm>
            <a:off x="4178431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100х140 см.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Флис 150 г/м², 100% полиэстер.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729" name="Google Shape;729;p26"/>
          <p:cNvSpPr txBox="1"/>
          <p:nvPr/>
        </p:nvSpPr>
        <p:spPr>
          <a:xfrm>
            <a:off x="6086056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0" name="Google Shape;730;p26"/>
          <p:cNvSpPr/>
          <p:nvPr/>
        </p:nvSpPr>
        <p:spPr>
          <a:xfrm>
            <a:off x="6117622" y="4453806"/>
            <a:ext cx="42300" cy="39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26"/>
          <p:cNvSpPr/>
          <p:nvPr/>
        </p:nvSpPr>
        <p:spPr>
          <a:xfrm>
            <a:off x="535585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26"/>
          <p:cNvSpPr txBox="1"/>
          <p:nvPr/>
        </p:nvSpPr>
        <p:spPr>
          <a:xfrm>
            <a:off x="5341267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20303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3" name="Google Shape;733;p26"/>
          <p:cNvSpPr/>
          <p:nvPr/>
        </p:nvSpPr>
        <p:spPr>
          <a:xfrm>
            <a:off x="610880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26"/>
          <p:cNvSpPr txBox="1"/>
          <p:nvPr/>
        </p:nvSpPr>
        <p:spPr>
          <a:xfrm>
            <a:off x="6115836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35" name="Google Shape;735;p26"/>
          <p:cNvSpPr/>
          <p:nvPr/>
        </p:nvSpPr>
        <p:spPr>
          <a:xfrm>
            <a:off x="4270999" y="4654555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26"/>
          <p:cNvSpPr/>
          <p:nvPr/>
        </p:nvSpPr>
        <p:spPr>
          <a:xfrm>
            <a:off x="4413293" y="4654555"/>
            <a:ext cx="111000" cy="110400"/>
          </a:xfrm>
          <a:prstGeom prst="ellipse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26"/>
          <p:cNvSpPr/>
          <p:nvPr/>
        </p:nvSpPr>
        <p:spPr>
          <a:xfrm>
            <a:off x="4557163" y="4655482"/>
            <a:ext cx="111000" cy="110400"/>
          </a:xfrm>
          <a:prstGeom prst="ellipse">
            <a:avLst/>
          </a:prstGeom>
          <a:solidFill>
            <a:srgbClr val="00A7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26"/>
          <p:cNvSpPr/>
          <p:nvPr/>
        </p:nvSpPr>
        <p:spPr>
          <a:xfrm>
            <a:off x="336300" y="2179939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26"/>
          <p:cNvSpPr txBox="1"/>
          <p:nvPr/>
        </p:nvSpPr>
        <p:spPr>
          <a:xfrm>
            <a:off x="396373" y="2136450"/>
            <a:ext cx="80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346869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0" name="Google Shape;740;p26"/>
          <p:cNvSpPr/>
          <p:nvPr/>
        </p:nvSpPr>
        <p:spPr>
          <a:xfrm>
            <a:off x="1089247" y="218203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26"/>
          <p:cNvSpPr txBox="1"/>
          <p:nvPr/>
        </p:nvSpPr>
        <p:spPr>
          <a:xfrm>
            <a:off x="1123179" y="213643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433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42" name="Google Shape;742;p26"/>
          <p:cNvSpPr/>
          <p:nvPr/>
        </p:nvSpPr>
        <p:spPr>
          <a:xfrm>
            <a:off x="332115" y="108363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26"/>
          <p:cNvSpPr/>
          <p:nvPr/>
        </p:nvSpPr>
        <p:spPr>
          <a:xfrm>
            <a:off x="474409" y="1083634"/>
            <a:ext cx="111000" cy="110400"/>
          </a:xfrm>
          <a:prstGeom prst="ellipse">
            <a:avLst/>
          </a:prstGeom>
          <a:solidFill>
            <a:srgbClr val="4BD4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26"/>
          <p:cNvSpPr/>
          <p:nvPr/>
        </p:nvSpPr>
        <p:spPr>
          <a:xfrm>
            <a:off x="2097193" y="108363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26"/>
          <p:cNvSpPr/>
          <p:nvPr/>
        </p:nvSpPr>
        <p:spPr>
          <a:xfrm>
            <a:off x="2239487" y="1083634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26"/>
          <p:cNvSpPr/>
          <p:nvPr/>
        </p:nvSpPr>
        <p:spPr>
          <a:xfrm>
            <a:off x="2388079" y="108363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26"/>
          <p:cNvSpPr/>
          <p:nvPr/>
        </p:nvSpPr>
        <p:spPr>
          <a:xfrm>
            <a:off x="2530373" y="1083634"/>
            <a:ext cx="111000" cy="110400"/>
          </a:xfrm>
          <a:prstGeom prst="ellipse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26"/>
          <p:cNvSpPr/>
          <p:nvPr/>
        </p:nvSpPr>
        <p:spPr>
          <a:xfrm>
            <a:off x="332115" y="3440119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26"/>
          <p:cNvSpPr/>
          <p:nvPr/>
        </p:nvSpPr>
        <p:spPr>
          <a:xfrm>
            <a:off x="474409" y="3440119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26"/>
          <p:cNvSpPr/>
          <p:nvPr/>
        </p:nvSpPr>
        <p:spPr>
          <a:xfrm>
            <a:off x="618549" y="3440119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26"/>
          <p:cNvSpPr/>
          <p:nvPr/>
        </p:nvSpPr>
        <p:spPr>
          <a:xfrm>
            <a:off x="2253919" y="346719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26"/>
          <p:cNvSpPr/>
          <p:nvPr/>
        </p:nvSpPr>
        <p:spPr>
          <a:xfrm>
            <a:off x="2115083" y="453397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26"/>
          <p:cNvSpPr txBox="1"/>
          <p:nvPr/>
        </p:nvSpPr>
        <p:spPr>
          <a:xfrm>
            <a:off x="2175523" y="4490475"/>
            <a:ext cx="73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346530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54" name="Google Shape;754;p26"/>
          <p:cNvSpPr/>
          <p:nvPr/>
        </p:nvSpPr>
        <p:spPr>
          <a:xfrm>
            <a:off x="2868030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26"/>
          <p:cNvSpPr txBox="1"/>
          <p:nvPr/>
        </p:nvSpPr>
        <p:spPr>
          <a:xfrm>
            <a:off x="2891076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1 190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56" name="Google Shape;756;p26"/>
          <p:cNvSpPr/>
          <p:nvPr/>
        </p:nvSpPr>
        <p:spPr>
          <a:xfrm>
            <a:off x="4698557" y="4654555"/>
            <a:ext cx="111000" cy="110400"/>
          </a:xfrm>
          <a:prstGeom prst="ellipse">
            <a:avLst/>
          </a:prstGeom>
          <a:solidFill>
            <a:srgbClr val="674E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26"/>
          <p:cNvSpPr/>
          <p:nvPr/>
        </p:nvSpPr>
        <p:spPr>
          <a:xfrm>
            <a:off x="4842427" y="4655482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26"/>
          <p:cNvSpPr/>
          <p:nvPr/>
        </p:nvSpPr>
        <p:spPr>
          <a:xfrm>
            <a:off x="619341" y="1083634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26"/>
          <p:cNvSpPr/>
          <p:nvPr/>
        </p:nvSpPr>
        <p:spPr>
          <a:xfrm>
            <a:off x="761635" y="1083634"/>
            <a:ext cx="111000" cy="110400"/>
          </a:xfrm>
          <a:prstGeom prst="ellipse">
            <a:avLst/>
          </a:prstGeom>
          <a:solidFill>
            <a:srgbClr val="1155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26"/>
          <p:cNvSpPr/>
          <p:nvPr/>
        </p:nvSpPr>
        <p:spPr>
          <a:xfrm>
            <a:off x="896461" y="108363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26"/>
          <p:cNvSpPr/>
          <p:nvPr/>
        </p:nvSpPr>
        <p:spPr>
          <a:xfrm>
            <a:off x="336300" y="453397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26"/>
          <p:cNvSpPr txBox="1"/>
          <p:nvPr/>
        </p:nvSpPr>
        <p:spPr>
          <a:xfrm>
            <a:off x="469161" y="4490475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7251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63" name="Google Shape;763;p26"/>
          <p:cNvSpPr/>
          <p:nvPr/>
        </p:nvSpPr>
        <p:spPr>
          <a:xfrm>
            <a:off x="1089247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26"/>
          <p:cNvSpPr txBox="1"/>
          <p:nvPr/>
        </p:nvSpPr>
        <p:spPr>
          <a:xfrm>
            <a:off x="1112293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1 091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765" name="Google Shape;765;p26"/>
          <p:cNvPicPr preferRelativeResize="0"/>
          <p:nvPr/>
        </p:nvPicPr>
        <p:blipFill rotWithShape="1">
          <a:blip r:embed="rId17">
            <a:alphaModFix/>
          </a:blip>
          <a:srcRect l="32015" r="28755"/>
          <a:stretch/>
        </p:blipFill>
        <p:spPr>
          <a:xfrm>
            <a:off x="1152489" y="3363814"/>
            <a:ext cx="445514" cy="1135607"/>
          </a:xfrm>
          <a:prstGeom prst="rect">
            <a:avLst/>
          </a:prstGeom>
          <a:noFill/>
          <a:ln>
            <a:noFill/>
          </a:ln>
        </p:spPr>
      </p:pic>
      <p:sp>
        <p:nvSpPr>
          <p:cNvPr id="766" name="Google Shape;766;p26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500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Нержавеющая сталь, бамбук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767" name="Google Shape;767;p26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596102" y="3696855"/>
            <a:ext cx="548399" cy="548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27"/>
          <p:cNvSpPr/>
          <p:nvPr/>
        </p:nvSpPr>
        <p:spPr>
          <a:xfrm>
            <a:off x="-5525" y="0"/>
            <a:ext cx="9144000" cy="5157300"/>
          </a:xfrm>
          <a:prstGeom prst="rect">
            <a:avLst/>
          </a:prstGeom>
          <a:solidFill>
            <a:srgbClr val="7296A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27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27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Рубашка поло мужская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SPRING II 210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75" name="Google Shape;775;p27"/>
          <p:cNvSpPr txBox="1"/>
          <p:nvPr/>
        </p:nvSpPr>
        <p:spPr>
          <a:xfrm>
            <a:off x="302927" y="688596"/>
            <a:ext cx="1751400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 100%, 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210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r>
              <a:rPr lang="ru" sz="600" dirty="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</a:t>
            </a:r>
            <a:r>
              <a:rPr lang="ru-RU" sz="600" dirty="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планка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с 3-мя пуговицами в тон изделия</a:t>
            </a:r>
            <a:r>
              <a:rPr lang="ru" sz="600" dirty="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rgbClr val="999999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776" name="Google Shape;776;p27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777" name="Google Shape;777;p27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 dirty="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 dirty="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9" name="Google Shape;779;p27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27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мужская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LUANDA 150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1" name="Google Shape;781;p27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 кардный 100%, 150 </a:t>
            </a:r>
            <a:r>
              <a:rPr lang="ru" sz="60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джерси.</a:t>
            </a:r>
            <a:endParaRPr sz="600">
              <a:solidFill>
                <a:srgbClr val="999999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Прямой силуэт без боковых швов.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782" name="Google Shape;782;p27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783" name="Google Shape;783;p27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85" name="Google Shape;785;p27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27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унисекс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REGENT 150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87" name="Google Shape;787;p27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 полугребенной 100%, 150 </a:t>
            </a:r>
            <a:r>
              <a:rPr lang="ru" sz="60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</a:t>
            </a:r>
            <a:endParaRPr sz="600">
              <a:solidFill>
                <a:srgbClr val="999999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джерси, без боковых швов, мягкая.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788" name="Google Shape;788;p27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789" name="Google Shape;789;p27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91" name="Google Shape;791;p27"/>
          <p:cNvSpPr/>
          <p:nvPr/>
        </p:nvSpPr>
        <p:spPr>
          <a:xfrm>
            <a:off x="393776" y="4527925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27"/>
          <p:cNvSpPr txBox="1"/>
          <p:nvPr/>
        </p:nvSpPr>
        <p:spPr>
          <a:xfrm>
            <a:off x="508134" y="4484425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711380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3" name="Google Shape;793;p27"/>
          <p:cNvSpPr/>
          <p:nvPr/>
        </p:nvSpPr>
        <p:spPr>
          <a:xfrm>
            <a:off x="12370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27"/>
          <p:cNvSpPr txBox="1"/>
          <p:nvPr/>
        </p:nvSpPr>
        <p:spPr>
          <a:xfrm>
            <a:off x="12441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5" name="Google Shape;795;p27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27"/>
          <p:cNvSpPr txBox="1"/>
          <p:nvPr/>
        </p:nvSpPr>
        <p:spPr>
          <a:xfrm>
            <a:off x="464231" y="291690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7" name="Google Shape;797;p27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27"/>
          <p:cNvSpPr txBox="1"/>
          <p:nvPr/>
        </p:nvSpPr>
        <p:spPr>
          <a:xfrm>
            <a:off x="1160015" y="29169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443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799" name="Google Shape;799;p27"/>
          <p:cNvSpPr/>
          <p:nvPr/>
        </p:nvSpPr>
        <p:spPr>
          <a:xfrm>
            <a:off x="393775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27"/>
          <p:cNvSpPr txBox="1"/>
          <p:nvPr/>
        </p:nvSpPr>
        <p:spPr>
          <a:xfrm>
            <a:off x="333694" y="13422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tx2">
                    <a:lumMod val="50000"/>
                  </a:schemeClr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711362</a:t>
            </a:r>
            <a:endParaRPr sz="800" dirty="0">
              <a:solidFill>
                <a:schemeClr val="tx2">
                  <a:lumMod val="50000"/>
                </a:schemeClr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01" name="Google Shape;801;p27"/>
          <p:cNvSpPr/>
          <p:nvPr/>
        </p:nvSpPr>
        <p:spPr>
          <a:xfrm>
            <a:off x="110006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27"/>
          <p:cNvSpPr txBox="1"/>
          <p:nvPr/>
        </p:nvSpPr>
        <p:spPr>
          <a:xfrm>
            <a:off x="1103461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1 427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803" name="Google Shape;803;p27"/>
          <p:cNvGrpSpPr/>
          <p:nvPr/>
        </p:nvGrpSpPr>
        <p:grpSpPr>
          <a:xfrm>
            <a:off x="350464" y="951241"/>
            <a:ext cx="260208" cy="261509"/>
            <a:chOff x="299507" y="1108855"/>
            <a:chExt cx="240000" cy="241200"/>
          </a:xfrm>
        </p:grpSpPr>
        <p:pic>
          <p:nvPicPr>
            <p:cNvPr id="804" name="Google Shape;804;p2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5" name="Google Shape;805;p2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807" name="Google Shape;807;p27"/>
          <p:cNvGrpSpPr/>
          <p:nvPr/>
        </p:nvGrpSpPr>
        <p:grpSpPr>
          <a:xfrm>
            <a:off x="350464" y="2527923"/>
            <a:ext cx="260208" cy="261509"/>
            <a:chOff x="299507" y="1108855"/>
            <a:chExt cx="240000" cy="241200"/>
          </a:xfrm>
        </p:grpSpPr>
        <p:pic>
          <p:nvPicPr>
            <p:cNvPr id="808" name="Google Shape;808;p2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09" name="Google Shape;809;p2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810" name="Google Shape;810;p2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381241" y="1985834"/>
            <a:ext cx="1121400" cy="130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811" name="Google Shape;811;p27"/>
          <p:cNvGrpSpPr/>
          <p:nvPr/>
        </p:nvGrpSpPr>
        <p:grpSpPr>
          <a:xfrm>
            <a:off x="350464" y="4094584"/>
            <a:ext cx="260208" cy="261509"/>
            <a:chOff x="299507" y="1108855"/>
            <a:chExt cx="240000" cy="241200"/>
          </a:xfrm>
        </p:grpSpPr>
        <p:pic>
          <p:nvPicPr>
            <p:cNvPr id="812" name="Google Shape;812;p2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3" name="Google Shape;813;p2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22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814" name="Google Shape;814;p27"/>
          <p:cNvPicPr preferRelativeResize="0"/>
          <p:nvPr/>
        </p:nvPicPr>
        <p:blipFill rotWithShape="1">
          <a:blip r:embed="rId11">
            <a:alphaModFix/>
          </a:blip>
          <a:srcRect l="13665" r="7483"/>
          <a:stretch/>
        </p:blipFill>
        <p:spPr>
          <a:xfrm>
            <a:off x="4006401" y="0"/>
            <a:ext cx="51376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15" name="Google Shape;815;p27"/>
          <p:cNvPicPr preferRelativeResize="0"/>
          <p:nvPr/>
        </p:nvPicPr>
        <p:blipFill rotWithShape="1">
          <a:blip r:embed="rId12">
            <a:alphaModFix/>
          </a:blip>
          <a:srcRect l="29177" t="8970" r="15895" b="40174"/>
          <a:stretch/>
        </p:blipFill>
        <p:spPr>
          <a:xfrm>
            <a:off x="4009250" y="2527913"/>
            <a:ext cx="3379651" cy="2615576"/>
          </a:xfrm>
          <a:prstGeom prst="rect">
            <a:avLst/>
          </a:prstGeom>
          <a:noFill/>
          <a:ln>
            <a:noFill/>
          </a:ln>
        </p:spPr>
      </p:pic>
      <p:sp>
        <p:nvSpPr>
          <p:cNvPr id="816" name="Google Shape;816;p27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Футболка мужская 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ANKARA 190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7" name="Google Shape;817;p27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 кардный 100%, 190 г/м².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Без боковых швов.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18" name="Google Shape;818;p27"/>
          <p:cNvSpPr txBox="1"/>
          <p:nvPr/>
        </p:nvSpPr>
        <p:spPr>
          <a:xfrm>
            <a:off x="55646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lt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19" name="Google Shape;819;p27"/>
          <p:cNvSpPr/>
          <p:nvPr/>
        </p:nvSpPr>
        <p:spPr>
          <a:xfrm>
            <a:off x="5596262" y="4453806"/>
            <a:ext cx="42300" cy="3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27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27"/>
          <p:cNvSpPr txBox="1"/>
          <p:nvPr/>
        </p:nvSpPr>
        <p:spPr>
          <a:xfrm>
            <a:off x="4782289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351002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22" name="Google Shape;822;p27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27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690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824" name="Google Shape;824;p27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825" name="Google Shape;825;p27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26" name="Google Shape;826;p2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12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827" name="Google Shape;827;p27"/>
          <p:cNvPicPr preferRelativeResize="0"/>
          <p:nvPr/>
        </p:nvPicPr>
        <p:blipFill rotWithShape="1">
          <a:blip r:embed="rId15">
            <a:alphaModFix/>
          </a:blip>
          <a:srcRect b="7321"/>
          <a:stretch/>
        </p:blipFill>
        <p:spPr>
          <a:xfrm>
            <a:off x="2305413" y="3574496"/>
            <a:ext cx="1298100" cy="1203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829" name="Google Shape;829;p27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65410" y="4004284"/>
            <a:ext cx="389825" cy="26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0" name="Google Shape;830;p27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955861" y="2297182"/>
            <a:ext cx="219024" cy="187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80C6BA2-8A2B-4E86-8320-98E0F06D0E11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t="4667" b="5082"/>
          <a:stretch/>
        </p:blipFill>
        <p:spPr>
          <a:xfrm>
            <a:off x="2293931" y="441959"/>
            <a:ext cx="1322599" cy="1193657"/>
          </a:xfrm>
          <a:prstGeom prst="rect">
            <a:avLst/>
          </a:prstGeom>
        </p:spPr>
      </p:pic>
      <p:pic>
        <p:nvPicPr>
          <p:cNvPr id="828" name="Google Shape;828;p27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3004282" y="749452"/>
            <a:ext cx="138461" cy="1310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5" name="Google Shape;83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2675" y="-11150"/>
            <a:ext cx="9265126" cy="5189025"/>
          </a:xfrm>
          <a:prstGeom prst="rect">
            <a:avLst/>
          </a:prstGeom>
          <a:noFill/>
          <a:ln>
            <a:noFill/>
          </a:ln>
        </p:spPr>
      </p:pic>
      <p:sp>
        <p:nvSpPr>
          <p:cNvPr id="836" name="Google Shape;836;p28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28"/>
          <p:cNvSpPr txBox="1"/>
          <p:nvPr/>
        </p:nvSpPr>
        <p:spPr>
          <a:xfrm>
            <a:off x="294632" y="9230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Футер двуниточный, 50% хлопок,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полиэстер, 260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без начеса.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838" name="Google Shape;838;p28"/>
          <p:cNvGrpSpPr/>
          <p:nvPr/>
        </p:nvGrpSpPr>
        <p:grpSpPr>
          <a:xfrm>
            <a:off x="367588" y="1675804"/>
            <a:ext cx="649500" cy="261600"/>
            <a:chOff x="310109" y="1934404"/>
            <a:chExt cx="649500" cy="261600"/>
          </a:xfrm>
        </p:grpSpPr>
        <p:sp>
          <p:nvSpPr>
            <p:cNvPr id="839" name="Google Shape;839;p2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840" name="Google Shape;840;p2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1" name="Google Shape;841;p28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унисекс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SELEN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2" name="Google Shape;842;p28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43" name="Google Shape;843;p28"/>
          <p:cNvGrpSpPr/>
          <p:nvPr/>
        </p:nvGrpSpPr>
        <p:grpSpPr>
          <a:xfrm>
            <a:off x="367588" y="4038004"/>
            <a:ext cx="649500" cy="261600"/>
            <a:chOff x="310109" y="1934404"/>
            <a:chExt cx="649500" cy="261600"/>
          </a:xfrm>
        </p:grpSpPr>
        <p:sp>
          <p:nvSpPr>
            <p:cNvPr id="844" name="Google Shape;844;p2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845" name="Google Shape;845;p2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6" name="Google Shape;846;p28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унисекс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EVEREST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7" name="Google Shape;847;p28"/>
          <p:cNvSpPr txBox="1"/>
          <p:nvPr/>
        </p:nvSpPr>
        <p:spPr>
          <a:xfrm>
            <a:off x="294632" y="32852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Футер двуниточный, 50% хлопок,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полиэстер, 260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без начеса.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На молнии.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48" name="Google Shape;848;p28"/>
          <p:cNvSpPr/>
          <p:nvPr/>
        </p:nvSpPr>
        <p:spPr>
          <a:xfrm>
            <a:off x="389594" y="3700967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28"/>
          <p:cNvSpPr/>
          <p:nvPr/>
        </p:nvSpPr>
        <p:spPr>
          <a:xfrm>
            <a:off x="393775" y="19191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28"/>
          <p:cNvSpPr txBox="1"/>
          <p:nvPr/>
        </p:nvSpPr>
        <p:spPr>
          <a:xfrm>
            <a:off x="332754" y="18756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52101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1" name="Google Shape;851;p28"/>
          <p:cNvSpPr/>
          <p:nvPr/>
        </p:nvSpPr>
        <p:spPr>
          <a:xfrm>
            <a:off x="1100062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28"/>
          <p:cNvSpPr txBox="1"/>
          <p:nvPr/>
        </p:nvSpPr>
        <p:spPr>
          <a:xfrm>
            <a:off x="1095423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1 695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53" name="Google Shape;853;p28"/>
          <p:cNvPicPr preferRelativeResize="0"/>
          <p:nvPr/>
        </p:nvPicPr>
        <p:blipFill rotWithShape="1">
          <a:blip r:embed="rId7">
            <a:alphaModFix/>
          </a:blip>
          <a:srcRect l="21192" t="1864" r="17397"/>
          <a:stretch/>
        </p:blipFill>
        <p:spPr>
          <a:xfrm>
            <a:off x="2212340" y="473831"/>
            <a:ext cx="1162200" cy="1857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854" name="Google Shape;854;p28"/>
          <p:cNvGrpSpPr/>
          <p:nvPr/>
        </p:nvGrpSpPr>
        <p:grpSpPr>
          <a:xfrm>
            <a:off x="350464" y="1192874"/>
            <a:ext cx="260208" cy="261509"/>
            <a:chOff x="299507" y="1108855"/>
            <a:chExt cx="240000" cy="241200"/>
          </a:xfrm>
        </p:grpSpPr>
        <p:pic>
          <p:nvPicPr>
            <p:cNvPr id="855" name="Google Shape;855;p2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56" name="Google Shape;856;p2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857" name="Google Shape;857;p28"/>
          <p:cNvSpPr/>
          <p:nvPr/>
        </p:nvSpPr>
        <p:spPr>
          <a:xfrm>
            <a:off x="399803" y="42813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28"/>
          <p:cNvSpPr txBox="1"/>
          <p:nvPr/>
        </p:nvSpPr>
        <p:spPr>
          <a:xfrm>
            <a:off x="338782" y="42378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52102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59" name="Google Shape;859;p28"/>
          <p:cNvSpPr/>
          <p:nvPr/>
        </p:nvSpPr>
        <p:spPr>
          <a:xfrm>
            <a:off x="1106091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28"/>
          <p:cNvSpPr txBox="1"/>
          <p:nvPr/>
        </p:nvSpPr>
        <p:spPr>
          <a:xfrm>
            <a:off x="1101451" y="42378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1 736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861" name="Google Shape;861;p28"/>
          <p:cNvPicPr preferRelativeResize="0"/>
          <p:nvPr/>
        </p:nvPicPr>
        <p:blipFill rotWithShape="1">
          <a:blip r:embed="rId10">
            <a:alphaModFix/>
          </a:blip>
          <a:srcRect l="22687" t="1826" r="18474"/>
          <a:stretch/>
        </p:blipFill>
        <p:spPr>
          <a:xfrm>
            <a:off x="2267826" y="2781248"/>
            <a:ext cx="1162200" cy="1938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862" name="Google Shape;862;p28"/>
          <p:cNvSpPr/>
          <p:nvPr/>
        </p:nvSpPr>
        <p:spPr>
          <a:xfrm>
            <a:off x="529251" y="3701907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28"/>
          <p:cNvSpPr/>
          <p:nvPr/>
        </p:nvSpPr>
        <p:spPr>
          <a:xfrm>
            <a:off x="668909" y="3701907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sp>
        <p:nvSpPr>
          <p:cNvPr id="864" name="Google Shape;864;p28"/>
          <p:cNvSpPr txBox="1"/>
          <p:nvPr/>
        </p:nvSpPr>
        <p:spPr>
          <a:xfrm>
            <a:off x="4193675" y="3966987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унисекс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ANTARES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65" name="Google Shape;865;p28"/>
          <p:cNvSpPr txBox="1"/>
          <p:nvPr/>
        </p:nvSpPr>
        <p:spPr>
          <a:xfrm>
            <a:off x="4193684" y="4338258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Футер двуниточный, 50%.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260 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66" name="Google Shape;866;p28"/>
          <p:cNvSpPr/>
          <p:nvPr/>
        </p:nvSpPr>
        <p:spPr>
          <a:xfrm>
            <a:off x="4294515" y="467806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28"/>
          <p:cNvSpPr/>
          <p:nvPr/>
        </p:nvSpPr>
        <p:spPr>
          <a:xfrm>
            <a:off x="4436809" y="4678063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8" name="Google Shape;868;p28"/>
          <p:cNvGrpSpPr/>
          <p:nvPr/>
        </p:nvGrpSpPr>
        <p:grpSpPr>
          <a:xfrm>
            <a:off x="5415509" y="4334866"/>
            <a:ext cx="649500" cy="261600"/>
            <a:chOff x="310109" y="1934404"/>
            <a:chExt cx="649500" cy="261600"/>
          </a:xfrm>
        </p:grpSpPr>
        <p:sp>
          <p:nvSpPr>
            <p:cNvPr id="869" name="Google Shape;869;p2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870" name="Google Shape;870;p2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71" name="Google Shape;871;p28"/>
          <p:cNvSpPr/>
          <p:nvPr/>
        </p:nvSpPr>
        <p:spPr>
          <a:xfrm>
            <a:off x="5441700" y="4581189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28"/>
          <p:cNvSpPr txBox="1"/>
          <p:nvPr/>
        </p:nvSpPr>
        <p:spPr>
          <a:xfrm>
            <a:off x="5550940" y="4537689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52100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3" name="Google Shape;873;p28"/>
          <p:cNvSpPr/>
          <p:nvPr/>
        </p:nvSpPr>
        <p:spPr>
          <a:xfrm>
            <a:off x="6194647" y="458328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28"/>
          <p:cNvSpPr txBox="1"/>
          <p:nvPr/>
        </p:nvSpPr>
        <p:spPr>
          <a:xfrm>
            <a:off x="6201679" y="453768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1 282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5" name="Google Shape;875;p28"/>
          <p:cNvSpPr/>
          <p:nvPr/>
        </p:nvSpPr>
        <p:spPr>
          <a:xfrm>
            <a:off x="4580679" y="4678063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28"/>
          <p:cNvSpPr/>
          <p:nvPr/>
        </p:nvSpPr>
        <p:spPr>
          <a:xfrm>
            <a:off x="4718574" y="4678063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1" name="Google Shape;881;p29"/>
          <p:cNvPicPr preferRelativeResize="0"/>
          <p:nvPr/>
        </p:nvPicPr>
        <p:blipFill rotWithShape="1">
          <a:blip r:embed="rId3">
            <a:alphaModFix/>
          </a:blip>
          <a:srcRect b="1283"/>
          <a:stretch/>
        </p:blipFill>
        <p:spPr>
          <a:xfrm>
            <a:off x="0" y="0"/>
            <a:ext cx="9144003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82" name="Google Shape;882;p29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</a:t>
            </a:r>
            <a:r>
              <a:rPr lang="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худи унисекс</a:t>
            </a:r>
            <a:endParaRPr sz="10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на молнии </a:t>
            </a:r>
            <a:r>
              <a:rPr lang="en-US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STONE</a:t>
            </a:r>
            <a:r>
              <a:rPr lang="ru-RU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260</a:t>
            </a:r>
            <a:r>
              <a:rPr lang="en-US" sz="1000" b="1" dirty="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sz="1000" b="1" dirty="0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83" name="Google Shape;883;p29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 50%, полиэстер 50%</a:t>
            </a:r>
            <a:r>
              <a:rPr lang="en-US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 260 г/м².</a:t>
            </a:r>
            <a:endParaRPr sz="600" dirty="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Мольтон с начесом.</a:t>
            </a:r>
            <a:endParaRPr sz="600" dirty="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84" name="Google Shape;884;p29"/>
          <p:cNvSpPr txBox="1"/>
          <p:nvPr/>
        </p:nvSpPr>
        <p:spPr>
          <a:xfrm>
            <a:off x="581615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5" name="Google Shape;885;p29"/>
          <p:cNvSpPr/>
          <p:nvPr/>
        </p:nvSpPr>
        <p:spPr>
          <a:xfrm>
            <a:off x="5847722" y="4453806"/>
            <a:ext cx="42300" cy="39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29"/>
          <p:cNvSpPr/>
          <p:nvPr/>
        </p:nvSpPr>
        <p:spPr>
          <a:xfrm>
            <a:off x="508595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29"/>
          <p:cNvSpPr txBox="1"/>
          <p:nvPr/>
        </p:nvSpPr>
        <p:spPr>
          <a:xfrm>
            <a:off x="5029497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701714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88" name="Google Shape;888;p29"/>
          <p:cNvSpPr/>
          <p:nvPr/>
        </p:nvSpPr>
        <p:spPr>
          <a:xfrm>
            <a:off x="583890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29"/>
          <p:cNvSpPr txBox="1"/>
          <p:nvPr/>
        </p:nvSpPr>
        <p:spPr>
          <a:xfrm>
            <a:off x="584593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2 771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890" name="Google Shape;890;p29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891" name="Google Shape;891;p2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2" name="Google Shape;892;p2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893" name="Google Shape;893;p29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29"/>
          <p:cNvSpPr txBox="1"/>
          <p:nvPr/>
        </p:nvSpPr>
        <p:spPr>
          <a:xfrm>
            <a:off x="302918" y="31732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SNAKE 280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 капюшоном унисекс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95" name="Google Shape;895;p29"/>
          <p:cNvSpPr txBox="1"/>
          <p:nvPr/>
        </p:nvSpPr>
        <p:spPr>
          <a:xfrm>
            <a:off x="302925" y="68860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хлопок, 50% полиэстер, 280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капюшон со шнурками в тон изделия.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896" name="Google Shape;896;p29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897" name="Google Shape;897;p2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898" name="Google Shape;898;p2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9" name="Google Shape;899;p29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29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свитшот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SPIDER 260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1" name="Google Shape;901;p29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Мольтон с начесом, 50% хлопок,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50% полиэстер, 260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902" name="Google Shape;902;p29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903" name="Google Shape;903;p2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904" name="Google Shape;904;p2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5" name="Google Shape;905;p29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29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Толстовка свитшот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COMET 280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7" name="Google Shape;907;p29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Футер, 3-x нитка, 80% хлопок,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20% полиэстер, 280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908" name="Google Shape;908;p29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909" name="Google Shape;909;p2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910" name="Google Shape;910;p2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11" name="Google Shape;911;p29"/>
          <p:cNvSpPr/>
          <p:nvPr/>
        </p:nvSpPr>
        <p:spPr>
          <a:xfrm>
            <a:off x="393776" y="4527925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29"/>
          <p:cNvSpPr txBox="1"/>
          <p:nvPr/>
        </p:nvSpPr>
        <p:spPr>
          <a:xfrm>
            <a:off x="391226" y="4484425"/>
            <a:ext cx="74963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703574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3" name="Google Shape;913;p29"/>
          <p:cNvSpPr/>
          <p:nvPr/>
        </p:nvSpPr>
        <p:spPr>
          <a:xfrm>
            <a:off x="12370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29"/>
          <p:cNvSpPr txBox="1"/>
          <p:nvPr/>
        </p:nvSpPr>
        <p:spPr>
          <a:xfrm>
            <a:off x="1188673" y="4484425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2 421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5" name="Google Shape;915;p29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29"/>
          <p:cNvSpPr txBox="1"/>
          <p:nvPr/>
        </p:nvSpPr>
        <p:spPr>
          <a:xfrm>
            <a:off x="462499" y="2916900"/>
            <a:ext cx="54295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701168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7" name="Google Shape;917;p29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29"/>
          <p:cNvSpPr txBox="1"/>
          <p:nvPr/>
        </p:nvSpPr>
        <p:spPr>
          <a:xfrm>
            <a:off x="1131163" y="2916900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1 689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19" name="Google Shape;919;p29"/>
          <p:cNvSpPr/>
          <p:nvPr/>
        </p:nvSpPr>
        <p:spPr>
          <a:xfrm>
            <a:off x="393775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29"/>
          <p:cNvSpPr txBox="1"/>
          <p:nvPr/>
        </p:nvSpPr>
        <p:spPr>
          <a:xfrm>
            <a:off x="321211" y="1342250"/>
            <a:ext cx="768652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747101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21" name="Google Shape;921;p29"/>
          <p:cNvSpPr/>
          <p:nvPr/>
        </p:nvSpPr>
        <p:spPr>
          <a:xfrm>
            <a:off x="110006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29"/>
          <p:cNvSpPr txBox="1"/>
          <p:nvPr/>
        </p:nvSpPr>
        <p:spPr>
          <a:xfrm>
            <a:off x="1103461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2 209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923" name="Google Shape;923;p29"/>
          <p:cNvGrpSpPr/>
          <p:nvPr/>
        </p:nvGrpSpPr>
        <p:grpSpPr>
          <a:xfrm>
            <a:off x="350464" y="951241"/>
            <a:ext cx="260208" cy="261509"/>
            <a:chOff x="299507" y="1108855"/>
            <a:chExt cx="240000" cy="241200"/>
          </a:xfrm>
        </p:grpSpPr>
        <p:pic>
          <p:nvPicPr>
            <p:cNvPr id="924" name="Google Shape;924;p2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5" name="Google Shape;925;p2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926" name="Google Shape;926;p29"/>
          <p:cNvGrpSpPr/>
          <p:nvPr/>
        </p:nvGrpSpPr>
        <p:grpSpPr>
          <a:xfrm>
            <a:off x="350464" y="2527923"/>
            <a:ext cx="260208" cy="261509"/>
            <a:chOff x="299507" y="1108855"/>
            <a:chExt cx="240000" cy="241200"/>
          </a:xfrm>
        </p:grpSpPr>
        <p:pic>
          <p:nvPicPr>
            <p:cNvPr id="927" name="Google Shape;927;p2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28" name="Google Shape;928;p2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929" name="Google Shape;929;p29"/>
          <p:cNvGrpSpPr/>
          <p:nvPr/>
        </p:nvGrpSpPr>
        <p:grpSpPr>
          <a:xfrm>
            <a:off x="350464" y="4094584"/>
            <a:ext cx="260208" cy="261509"/>
            <a:chOff x="299507" y="1108855"/>
            <a:chExt cx="240000" cy="241200"/>
          </a:xfrm>
        </p:grpSpPr>
        <p:pic>
          <p:nvPicPr>
            <p:cNvPr id="930" name="Google Shape;930;p29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1" name="Google Shape;931;p2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932" name="Google Shape;932;p29"/>
          <p:cNvPicPr preferRelativeResize="0"/>
          <p:nvPr/>
        </p:nvPicPr>
        <p:blipFill rotWithShape="1">
          <a:blip r:embed="rId13">
            <a:alphaModFix/>
          </a:blip>
          <a:srcRect l="20355" t="6561" r="21185" b="9206"/>
          <a:stretch/>
        </p:blipFill>
        <p:spPr>
          <a:xfrm>
            <a:off x="2400896" y="363674"/>
            <a:ext cx="937200" cy="1350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933" name="Google Shape;933;p29"/>
          <p:cNvPicPr preferRelativeResize="0"/>
          <p:nvPr/>
        </p:nvPicPr>
        <p:blipFill rotWithShape="1">
          <a:blip r:embed="rId14">
            <a:alphaModFix/>
          </a:blip>
          <a:srcRect b="6515"/>
          <a:stretch/>
        </p:blipFill>
        <p:spPr>
          <a:xfrm>
            <a:off x="2164991" y="1896154"/>
            <a:ext cx="1444799" cy="13506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4" name="Google Shape;934;p29"/>
          <p:cNvGrpSpPr/>
          <p:nvPr/>
        </p:nvGrpSpPr>
        <p:grpSpPr>
          <a:xfrm>
            <a:off x="2337945" y="3481775"/>
            <a:ext cx="1089489" cy="1350525"/>
            <a:chOff x="-2142650" y="4165753"/>
            <a:chExt cx="1469700" cy="1747800"/>
          </a:xfrm>
        </p:grpSpPr>
        <p:pic>
          <p:nvPicPr>
            <p:cNvPr id="935" name="Google Shape;935;p29"/>
            <p:cNvPicPr preferRelativeResize="0"/>
            <p:nvPr/>
          </p:nvPicPr>
          <p:blipFill rotWithShape="1">
            <a:blip r:embed="rId15">
              <a:alphaModFix/>
            </a:blip>
            <a:srcRect l="9987" r="10178" b="5060"/>
            <a:stretch/>
          </p:blipFill>
          <p:spPr>
            <a:xfrm>
              <a:off x="-2142650" y="4165753"/>
              <a:ext cx="1469700" cy="17478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pic>
          <p:nvPicPr>
            <p:cNvPr id="936" name="Google Shape;936;p29"/>
            <p:cNvPicPr preferRelativeResize="0"/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-1630175" y="4620071"/>
              <a:ext cx="465230" cy="49260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937" name="Google Shape;937;p2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962856" y="906748"/>
            <a:ext cx="77538" cy="5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" name="Google Shape;942;p30"/>
          <p:cNvPicPr preferRelativeResize="0"/>
          <p:nvPr/>
        </p:nvPicPr>
        <p:blipFill rotWithShape="1">
          <a:blip r:embed="rId3">
            <a:alphaModFix/>
          </a:blip>
          <a:srcRect l="9307" r="8252"/>
          <a:stretch/>
        </p:blipFill>
        <p:spPr>
          <a:xfrm>
            <a:off x="0" y="-28649"/>
            <a:ext cx="9144002" cy="5172149"/>
          </a:xfrm>
          <a:prstGeom prst="rect">
            <a:avLst/>
          </a:prstGeom>
          <a:noFill/>
          <a:ln>
            <a:noFill/>
          </a:ln>
        </p:spPr>
      </p:pic>
      <p:sp>
        <p:nvSpPr>
          <p:cNvPr id="943" name="Google Shape;943;p30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30"/>
          <p:cNvSpPr txBox="1"/>
          <p:nvPr/>
        </p:nvSpPr>
        <p:spPr>
          <a:xfrm>
            <a:off x="294632" y="9230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нейлон, 180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г/м², 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два передних кармана на молнии,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внутренний карман на липучке.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945" name="Google Shape;945;p30"/>
          <p:cNvGrpSpPr/>
          <p:nvPr/>
        </p:nvGrpSpPr>
        <p:grpSpPr>
          <a:xfrm>
            <a:off x="367588" y="1675804"/>
            <a:ext cx="649500" cy="261600"/>
            <a:chOff x="310109" y="1934404"/>
            <a:chExt cx="649500" cy="261600"/>
          </a:xfrm>
        </p:grpSpPr>
        <p:sp>
          <p:nvSpPr>
            <p:cNvPr id="946" name="Google Shape;946;p3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947" name="Google Shape;947;p3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8" name="Google Shape;948;p30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Жилет утепленный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NEW SHANGHAI 180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49" name="Google Shape;949;p30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50" name="Google Shape;950;p30"/>
          <p:cNvGrpSpPr/>
          <p:nvPr/>
        </p:nvGrpSpPr>
        <p:grpSpPr>
          <a:xfrm>
            <a:off x="367588" y="4038004"/>
            <a:ext cx="649500" cy="261600"/>
            <a:chOff x="310109" y="1934404"/>
            <a:chExt cx="649500" cy="261600"/>
          </a:xfrm>
        </p:grpSpPr>
        <p:sp>
          <p:nvSpPr>
            <p:cNvPr id="951" name="Google Shape;951;p3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952" name="Google Shape;952;p3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3" name="Google Shape;953;p30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Жилет утепленный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WARM 210 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54" name="Google Shape;954;p30"/>
          <p:cNvSpPr txBox="1"/>
          <p:nvPr/>
        </p:nvSpPr>
        <p:spPr>
          <a:xfrm>
            <a:off x="294632" y="32852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нейлон, c пропиткой от ветра.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Утеплитель синтепон, 220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55" name="Google Shape;955;p30"/>
          <p:cNvSpPr/>
          <p:nvPr/>
        </p:nvSpPr>
        <p:spPr>
          <a:xfrm>
            <a:off x="393775" y="19191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30"/>
          <p:cNvSpPr txBox="1"/>
          <p:nvPr/>
        </p:nvSpPr>
        <p:spPr>
          <a:xfrm>
            <a:off x="310547" y="187565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399927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57" name="Google Shape;957;p30"/>
          <p:cNvSpPr/>
          <p:nvPr/>
        </p:nvSpPr>
        <p:spPr>
          <a:xfrm>
            <a:off x="1100062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30"/>
          <p:cNvSpPr txBox="1"/>
          <p:nvPr/>
        </p:nvSpPr>
        <p:spPr>
          <a:xfrm>
            <a:off x="1095423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3 255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59" name="Google Shape;959;p30"/>
          <p:cNvSpPr/>
          <p:nvPr/>
        </p:nvSpPr>
        <p:spPr>
          <a:xfrm>
            <a:off x="393775" y="4281350"/>
            <a:ext cx="658093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30"/>
          <p:cNvSpPr txBox="1"/>
          <p:nvPr/>
        </p:nvSpPr>
        <p:spPr>
          <a:xfrm>
            <a:off x="282387" y="4242541"/>
            <a:ext cx="880990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744002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61" name="Google Shape;961;p30"/>
          <p:cNvSpPr/>
          <p:nvPr/>
        </p:nvSpPr>
        <p:spPr>
          <a:xfrm>
            <a:off x="1115052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30"/>
          <p:cNvSpPr txBox="1"/>
          <p:nvPr/>
        </p:nvSpPr>
        <p:spPr>
          <a:xfrm>
            <a:off x="1087308" y="4236352"/>
            <a:ext cx="610901" cy="3092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4 007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63" name="Google Shape;963;p30"/>
          <p:cNvSpPr/>
          <p:nvPr/>
        </p:nvSpPr>
        <p:spPr>
          <a:xfrm>
            <a:off x="389594" y="1353445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30"/>
          <p:cNvSpPr/>
          <p:nvPr/>
        </p:nvSpPr>
        <p:spPr>
          <a:xfrm>
            <a:off x="529251" y="1353445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30"/>
          <p:cNvSpPr/>
          <p:nvPr/>
        </p:nvSpPr>
        <p:spPr>
          <a:xfrm>
            <a:off x="668909" y="1353445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sp>
        <p:nvSpPr>
          <p:cNvPr id="966" name="Google Shape;966;p30"/>
          <p:cNvSpPr/>
          <p:nvPr/>
        </p:nvSpPr>
        <p:spPr>
          <a:xfrm>
            <a:off x="808566" y="1353445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30"/>
          <p:cNvSpPr/>
          <p:nvPr/>
        </p:nvSpPr>
        <p:spPr>
          <a:xfrm>
            <a:off x="948095" y="1353445"/>
            <a:ext cx="111000" cy="1104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68" name="Google Shape;968;p30"/>
          <p:cNvPicPr preferRelativeResize="0"/>
          <p:nvPr/>
        </p:nvPicPr>
        <p:blipFill rotWithShape="1">
          <a:blip r:embed="rId8">
            <a:alphaModFix/>
          </a:blip>
          <a:srcRect l="16680" r="15125"/>
          <a:stretch/>
        </p:blipFill>
        <p:spPr>
          <a:xfrm>
            <a:off x="2254320" y="613975"/>
            <a:ext cx="1113600" cy="1633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969" name="Google Shape;969;p30"/>
          <p:cNvPicPr preferRelativeResize="0"/>
          <p:nvPr/>
        </p:nvPicPr>
        <p:blipFill rotWithShape="1">
          <a:blip r:embed="rId9">
            <a:alphaModFix/>
          </a:blip>
          <a:srcRect l="17237" t="4204" r="17218" b="2563"/>
          <a:stretch/>
        </p:blipFill>
        <p:spPr>
          <a:xfrm>
            <a:off x="2202012" y="2897375"/>
            <a:ext cx="1278300" cy="1818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970" name="Google Shape;970;p30"/>
          <p:cNvGrpSpPr/>
          <p:nvPr/>
        </p:nvGrpSpPr>
        <p:grpSpPr>
          <a:xfrm>
            <a:off x="350464" y="3578192"/>
            <a:ext cx="260208" cy="261509"/>
            <a:chOff x="299507" y="1108855"/>
            <a:chExt cx="240000" cy="241200"/>
          </a:xfrm>
        </p:grpSpPr>
        <p:pic>
          <p:nvPicPr>
            <p:cNvPr id="971" name="Google Shape;971;p30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2" name="Google Shape;972;p3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973" name="Google Shape;973;p30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Ветровка унисекс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SURF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4" name="Google Shape;974;p30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Нейлон 100%, 210 г/м².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Водоотталкивающая.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75" name="Google Shape;975;p30"/>
          <p:cNvSpPr txBox="1"/>
          <p:nvPr/>
        </p:nvSpPr>
        <p:spPr>
          <a:xfrm>
            <a:off x="55646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lt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76" name="Google Shape;976;p30"/>
          <p:cNvSpPr/>
          <p:nvPr/>
        </p:nvSpPr>
        <p:spPr>
          <a:xfrm>
            <a:off x="5596262" y="4453806"/>
            <a:ext cx="42300" cy="3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30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30"/>
          <p:cNvSpPr txBox="1"/>
          <p:nvPr/>
        </p:nvSpPr>
        <p:spPr>
          <a:xfrm>
            <a:off x="4794989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732000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79" name="Google Shape;979;p30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30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1 597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981" name="Google Shape;981;p30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982" name="Google Shape;982;p30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83" name="Google Shape;983;p3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10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984" name="Google Shape;984;p3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573702" y="2040420"/>
            <a:ext cx="458858" cy="30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9" name="Google Shape;989;p31"/>
          <p:cNvPicPr preferRelativeResize="0"/>
          <p:nvPr/>
        </p:nvPicPr>
        <p:blipFill rotWithShape="1">
          <a:blip r:embed="rId3">
            <a:alphaModFix/>
          </a:blip>
          <a:srcRect l="3818"/>
          <a:stretch/>
        </p:blipFill>
        <p:spPr>
          <a:xfrm>
            <a:off x="0" y="1300"/>
            <a:ext cx="93726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90" name="Google Shape;990;p31"/>
          <p:cNvSpPr/>
          <p:nvPr/>
        </p:nvSpPr>
        <p:spPr>
          <a:xfrm>
            <a:off x="1025947" y="2632059"/>
            <a:ext cx="3470351" cy="1801987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2" name="Google Shape;992;p31"/>
          <p:cNvSpPr/>
          <p:nvPr/>
        </p:nvSpPr>
        <p:spPr>
          <a:xfrm>
            <a:off x="1025947" y="709454"/>
            <a:ext cx="3470351" cy="1801987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3" name="Google Shape;993;p31"/>
          <p:cNvSpPr/>
          <p:nvPr/>
        </p:nvSpPr>
        <p:spPr>
          <a:xfrm>
            <a:off x="4647701" y="709454"/>
            <a:ext cx="3470351" cy="1801987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4" name="Google Shape;994;p31"/>
          <p:cNvSpPr/>
          <p:nvPr/>
        </p:nvSpPr>
        <p:spPr>
          <a:xfrm>
            <a:off x="4647701" y="2632059"/>
            <a:ext cx="3470351" cy="1801987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5" name="Google Shape;995;p31"/>
          <p:cNvSpPr txBox="1"/>
          <p:nvPr/>
        </p:nvSpPr>
        <p:spPr>
          <a:xfrm>
            <a:off x="1150643" y="747112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Дождевик PURE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96" name="Google Shape;996;p31"/>
          <p:cNvSpPr txBox="1"/>
          <p:nvPr/>
        </p:nvSpPr>
        <p:spPr>
          <a:xfrm>
            <a:off x="1150650" y="951104"/>
            <a:ext cx="19323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Непромокаемый материал EVA.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Один размер, длина 118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Соответствует размеру XL-2XL.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Прямой силуэт, втачной рукав,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капюшон с завязками.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Застежка на кнопках, капюшон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997" name="Google Shape;997;p31"/>
          <p:cNvGrpSpPr/>
          <p:nvPr/>
        </p:nvGrpSpPr>
        <p:grpSpPr>
          <a:xfrm>
            <a:off x="1229477" y="1923454"/>
            <a:ext cx="649500" cy="261600"/>
            <a:chOff x="310109" y="1934404"/>
            <a:chExt cx="649500" cy="261600"/>
          </a:xfrm>
        </p:grpSpPr>
        <p:sp>
          <p:nvSpPr>
            <p:cNvPr id="998" name="Google Shape;998;p3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999" name="Google Shape;999;p3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0" name="Google Shape;1000;p31"/>
          <p:cNvSpPr/>
          <p:nvPr/>
        </p:nvSpPr>
        <p:spPr>
          <a:xfrm>
            <a:off x="1241500" y="216680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1" name="Google Shape;1001;p31"/>
          <p:cNvSpPr txBox="1"/>
          <p:nvPr/>
        </p:nvSpPr>
        <p:spPr>
          <a:xfrm>
            <a:off x="1149886" y="212330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196358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02" name="Google Shape;1002;p31"/>
          <p:cNvSpPr/>
          <p:nvPr/>
        </p:nvSpPr>
        <p:spPr>
          <a:xfrm>
            <a:off x="1947787" y="216680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3" name="Google Shape;1003;p31"/>
          <p:cNvSpPr txBox="1"/>
          <p:nvPr/>
        </p:nvSpPr>
        <p:spPr>
          <a:xfrm>
            <a:off x="1951186" y="212330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004" name="Google Shape;1004;p31"/>
          <p:cNvPicPr preferRelativeResize="0"/>
          <p:nvPr/>
        </p:nvPicPr>
        <p:blipFill rotWithShape="1">
          <a:blip r:embed="rId6">
            <a:alphaModFix/>
          </a:blip>
          <a:srcRect l="24190" r="25107"/>
          <a:stretch/>
        </p:blipFill>
        <p:spPr>
          <a:xfrm flipH="1">
            <a:off x="3139274" y="747099"/>
            <a:ext cx="894000" cy="1763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05" name="Google Shape;1005;p31"/>
          <p:cNvSpPr txBox="1"/>
          <p:nvPr/>
        </p:nvSpPr>
        <p:spPr>
          <a:xfrm>
            <a:off x="4778477" y="747112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Дождевик ANTIRAIN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06" name="Google Shape;1006;p31"/>
          <p:cNvSpPr txBox="1"/>
          <p:nvPr/>
        </p:nvSpPr>
        <p:spPr>
          <a:xfrm>
            <a:off x="4778484" y="951104"/>
            <a:ext cx="19323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Универсальный размер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(в сложенном виде 24х17,5 см).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PVC-материал.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Толщина 0,1-0,12 мм.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007" name="Google Shape;1007;p31"/>
          <p:cNvGrpSpPr/>
          <p:nvPr/>
        </p:nvGrpSpPr>
        <p:grpSpPr>
          <a:xfrm>
            <a:off x="4857311" y="1923454"/>
            <a:ext cx="649500" cy="261600"/>
            <a:chOff x="310109" y="1934404"/>
            <a:chExt cx="649500" cy="261600"/>
          </a:xfrm>
        </p:grpSpPr>
        <p:sp>
          <p:nvSpPr>
            <p:cNvPr id="1008" name="Google Shape;1008;p3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009" name="Google Shape;1009;p3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0" name="Google Shape;1010;p31"/>
          <p:cNvSpPr/>
          <p:nvPr/>
        </p:nvSpPr>
        <p:spPr>
          <a:xfrm>
            <a:off x="4869334" y="216680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1" name="Google Shape;1011;p31"/>
          <p:cNvSpPr txBox="1"/>
          <p:nvPr/>
        </p:nvSpPr>
        <p:spPr>
          <a:xfrm>
            <a:off x="4784070" y="212330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19405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12" name="Google Shape;1012;p31"/>
          <p:cNvSpPr/>
          <p:nvPr/>
        </p:nvSpPr>
        <p:spPr>
          <a:xfrm>
            <a:off x="5575622" y="216680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3" name="Google Shape;1013;p31"/>
          <p:cNvSpPr txBox="1"/>
          <p:nvPr/>
        </p:nvSpPr>
        <p:spPr>
          <a:xfrm>
            <a:off x="5579020" y="212330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14" name="Google Shape;1014;p31"/>
          <p:cNvSpPr txBox="1"/>
          <p:nvPr/>
        </p:nvSpPr>
        <p:spPr>
          <a:xfrm>
            <a:off x="1150643" y="2666994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Зонт трость ORIGINAL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15" name="Google Shape;1015;p31"/>
          <p:cNvSpPr txBox="1"/>
          <p:nvPr/>
        </p:nvSpPr>
        <p:spPr>
          <a:xfrm>
            <a:off x="1150650" y="2870987"/>
            <a:ext cx="19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«Наоборот».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с покрытием soft touch.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Механический.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016" name="Google Shape;1016;p31"/>
          <p:cNvGrpSpPr/>
          <p:nvPr/>
        </p:nvGrpSpPr>
        <p:grpSpPr>
          <a:xfrm>
            <a:off x="1229477" y="3843337"/>
            <a:ext cx="649500" cy="261600"/>
            <a:chOff x="310109" y="1934404"/>
            <a:chExt cx="649500" cy="261600"/>
          </a:xfrm>
        </p:grpSpPr>
        <p:sp>
          <p:nvSpPr>
            <p:cNvPr id="1017" name="Google Shape;1017;p3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018" name="Google Shape;1018;p3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9" name="Google Shape;1019;p31"/>
          <p:cNvSpPr/>
          <p:nvPr/>
        </p:nvSpPr>
        <p:spPr>
          <a:xfrm>
            <a:off x="1241500" y="4086683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0" name="Google Shape;1020;p31"/>
          <p:cNvSpPr txBox="1"/>
          <p:nvPr/>
        </p:nvSpPr>
        <p:spPr>
          <a:xfrm>
            <a:off x="1156236" y="4043183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7431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21" name="Google Shape;1021;p31"/>
          <p:cNvSpPr/>
          <p:nvPr/>
        </p:nvSpPr>
        <p:spPr>
          <a:xfrm>
            <a:off x="1947787" y="408668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2" name="Google Shape;1022;p31"/>
          <p:cNvSpPr txBox="1"/>
          <p:nvPr/>
        </p:nvSpPr>
        <p:spPr>
          <a:xfrm>
            <a:off x="1951186" y="4043183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23" name="Google Shape;1023;p31"/>
          <p:cNvSpPr txBox="1"/>
          <p:nvPr/>
        </p:nvSpPr>
        <p:spPr>
          <a:xfrm>
            <a:off x="4778477" y="2666994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Зонт складной FOLDI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24" name="Google Shape;1024;p31"/>
          <p:cNvSpPr txBox="1"/>
          <p:nvPr/>
        </p:nvSpPr>
        <p:spPr>
          <a:xfrm>
            <a:off x="4778484" y="2870987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Ручка с покрытием soft touch.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Зонт в 3 сложения.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025" name="Google Shape;1025;p31"/>
          <p:cNvGrpSpPr/>
          <p:nvPr/>
        </p:nvGrpSpPr>
        <p:grpSpPr>
          <a:xfrm>
            <a:off x="4857311" y="3843337"/>
            <a:ext cx="649500" cy="261600"/>
            <a:chOff x="310109" y="1934404"/>
            <a:chExt cx="649500" cy="261600"/>
          </a:xfrm>
        </p:grpSpPr>
        <p:sp>
          <p:nvSpPr>
            <p:cNvPr id="1026" name="Google Shape;1026;p3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027" name="Google Shape;1027;p3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28" name="Google Shape;1028;p31"/>
          <p:cNvSpPr/>
          <p:nvPr/>
        </p:nvSpPr>
        <p:spPr>
          <a:xfrm>
            <a:off x="4869334" y="4086683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9" name="Google Shape;1029;p31"/>
          <p:cNvSpPr txBox="1"/>
          <p:nvPr/>
        </p:nvSpPr>
        <p:spPr>
          <a:xfrm>
            <a:off x="4784070" y="4043183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7430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30" name="Google Shape;1030;p31"/>
          <p:cNvSpPr/>
          <p:nvPr/>
        </p:nvSpPr>
        <p:spPr>
          <a:xfrm>
            <a:off x="5575622" y="408668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1" name="Google Shape;1031;p31"/>
          <p:cNvSpPr txBox="1"/>
          <p:nvPr/>
        </p:nvSpPr>
        <p:spPr>
          <a:xfrm>
            <a:off x="5579020" y="4043183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032" name="Google Shape;1032;p31"/>
          <p:cNvGrpSpPr/>
          <p:nvPr/>
        </p:nvGrpSpPr>
        <p:grpSpPr>
          <a:xfrm>
            <a:off x="4826024" y="3155838"/>
            <a:ext cx="260208" cy="261509"/>
            <a:chOff x="299507" y="1108855"/>
            <a:chExt cx="240000" cy="241200"/>
          </a:xfrm>
        </p:grpSpPr>
        <p:pic>
          <p:nvPicPr>
            <p:cNvPr id="1033" name="Google Shape;1033;p31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4" name="Google Shape;1034;p3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035" name="Google Shape;1035;p31"/>
          <p:cNvSpPr/>
          <p:nvPr/>
        </p:nvSpPr>
        <p:spPr>
          <a:xfrm>
            <a:off x="4872229" y="1493787"/>
            <a:ext cx="111000" cy="110400"/>
          </a:xfrm>
          <a:prstGeom prst="ellipse">
            <a:avLst/>
          </a:prstGeom>
          <a:solidFill>
            <a:srgbClr val="274E1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6" name="Google Shape;1036;p31"/>
          <p:cNvSpPr/>
          <p:nvPr/>
        </p:nvSpPr>
        <p:spPr>
          <a:xfrm>
            <a:off x="5014523" y="1493787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7" name="Google Shape;1037;p31"/>
          <p:cNvSpPr/>
          <p:nvPr/>
        </p:nvSpPr>
        <p:spPr>
          <a:xfrm>
            <a:off x="5156816" y="1493787"/>
            <a:ext cx="111000" cy="110400"/>
          </a:xfrm>
          <a:prstGeom prst="ellipse">
            <a:avLst/>
          </a:prstGeom>
          <a:solidFill>
            <a:srgbClr val="FE04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38" name="Google Shape;1038;p31"/>
          <p:cNvPicPr preferRelativeResize="0"/>
          <p:nvPr/>
        </p:nvPicPr>
        <p:blipFill rotWithShape="1">
          <a:blip r:embed="rId14">
            <a:alphaModFix/>
          </a:blip>
          <a:srcRect l="19917" r="13513"/>
          <a:stretch/>
        </p:blipFill>
        <p:spPr>
          <a:xfrm>
            <a:off x="6539819" y="757538"/>
            <a:ext cx="1173300" cy="1763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39" name="Google Shape;1039;p31"/>
          <p:cNvSpPr/>
          <p:nvPr/>
        </p:nvSpPr>
        <p:spPr>
          <a:xfrm>
            <a:off x="1227794" y="3296418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0" name="Google Shape;1040;p31"/>
          <p:cNvSpPr/>
          <p:nvPr/>
        </p:nvSpPr>
        <p:spPr>
          <a:xfrm>
            <a:off x="1367451" y="3296418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1" name="Google Shape;1041;p31"/>
          <p:cNvSpPr/>
          <p:nvPr/>
        </p:nvSpPr>
        <p:spPr>
          <a:xfrm>
            <a:off x="1507109" y="3296418"/>
            <a:ext cx="111000" cy="1104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pic>
        <p:nvPicPr>
          <p:cNvPr id="1042" name="Google Shape;1042;p3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899841" y="2759327"/>
            <a:ext cx="300075" cy="1487924"/>
          </a:xfrm>
          <a:prstGeom prst="rect">
            <a:avLst/>
          </a:prstGeom>
          <a:noFill/>
          <a:ln>
            <a:noFill/>
          </a:ln>
        </p:spPr>
      </p:pic>
      <p:sp>
        <p:nvSpPr>
          <p:cNvPr id="1044" name="Google Shape;1044;p31"/>
          <p:cNvSpPr/>
          <p:nvPr/>
        </p:nvSpPr>
        <p:spPr>
          <a:xfrm>
            <a:off x="1227794" y="1664730"/>
            <a:ext cx="111000" cy="110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E435EE72-F4C6-4F95-A547-58D3C2F0DD8D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443629">
            <a:off x="2582265" y="2866470"/>
            <a:ext cx="1312533" cy="1312533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5EAE0B7F-1AEB-42E3-B30D-1F2FECA8A03A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79725" y="2918698"/>
            <a:ext cx="1452530" cy="117470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00" y="-32575"/>
            <a:ext cx="9144000" cy="5182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210331">
            <a:off x="4177080" y="19549"/>
            <a:ext cx="442354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4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4"/>
          <p:cNvSpPr/>
          <p:nvPr/>
        </p:nvSpPr>
        <p:spPr>
          <a:xfrm>
            <a:off x="2631335" y="45339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2624292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7" name="Google Shape;67;p14"/>
          <p:cNvPicPr preferRelativeResize="0"/>
          <p:nvPr/>
        </p:nvPicPr>
        <p:blipFill rotWithShape="1">
          <a:blip r:embed="rId5">
            <a:alphaModFix/>
          </a:blip>
          <a:srcRect l="16953" t="11665" r="9273" b="14550"/>
          <a:stretch/>
        </p:blipFill>
        <p:spPr>
          <a:xfrm>
            <a:off x="2533875" y="3492229"/>
            <a:ext cx="902400" cy="903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68" name="Google Shape;68;p14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6785" y="3450575"/>
            <a:ext cx="961299" cy="961308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14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4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N8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74" name="Google Shape;74;p14"/>
          <p:cNvGrpSpPr/>
          <p:nvPr/>
        </p:nvGrpSpPr>
        <p:grpSpPr>
          <a:xfrm>
            <a:off x="283076" y="1033425"/>
            <a:ext cx="260208" cy="261509"/>
            <a:chOff x="299507" y="1108855"/>
            <a:chExt cx="240000" cy="241200"/>
          </a:xfrm>
        </p:grpSpPr>
        <p:pic>
          <p:nvPicPr>
            <p:cNvPr id="75" name="Google Shape;75;p1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Google Shape;76;p1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79" name="Google Shape;79;p14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Корпус, клип из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ABS пластика.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80" name="Google Shape;80;p14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PROMO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1" name="Google Shape;81;p14"/>
          <p:cNvSpPr/>
          <p:nvPr/>
        </p:nvSpPr>
        <p:spPr>
          <a:xfrm>
            <a:off x="2134325" y="2177750"/>
            <a:ext cx="428534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2" name="Google Shape;82;p14"/>
          <p:cNvGrpSpPr/>
          <p:nvPr/>
        </p:nvGrpSpPr>
        <p:grpSpPr>
          <a:xfrm>
            <a:off x="2059699" y="1033425"/>
            <a:ext cx="260208" cy="261509"/>
            <a:chOff x="299507" y="1108855"/>
            <a:chExt cx="240000" cy="241200"/>
          </a:xfrm>
        </p:grpSpPr>
        <p:pic>
          <p:nvPicPr>
            <p:cNvPr id="83" name="Google Shape;83;p1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4" name="Google Shape;84;p1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85" name="Google Shape;85;p14"/>
          <p:cNvSpPr txBox="1"/>
          <p:nvPr/>
        </p:nvSpPr>
        <p:spPr>
          <a:xfrm>
            <a:off x="2145472" y="2134250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9291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6" name="Google Shape;86;p14"/>
          <p:cNvSpPr txBox="1"/>
          <p:nvPr/>
        </p:nvSpPr>
        <p:spPr>
          <a:xfrm>
            <a:off x="2688260" y="2134250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42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87" name="Google Shape;87;p14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Нетканый материал,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полипропилен.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88" name="Google Shape;88;p14"/>
          <p:cNvPicPr preferRelativeResize="0"/>
          <p:nvPr/>
        </p:nvPicPr>
        <p:blipFill rotWithShape="1">
          <a:blip r:embed="rId9">
            <a:alphaModFix/>
          </a:blip>
          <a:srcRect l="20225" t="25303" r="49991" b="44913"/>
          <a:stretch/>
        </p:blipFill>
        <p:spPr>
          <a:xfrm>
            <a:off x="2172030" y="1387557"/>
            <a:ext cx="548400" cy="5484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9" name="Google Shape;89;p14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BLISS, в линейку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4"/>
          <p:cNvSpPr/>
          <p:nvPr/>
        </p:nvSpPr>
        <p:spPr>
          <a:xfrm>
            <a:off x="336300" y="453397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1" name="Google Shape;91;p14"/>
          <p:cNvGrpSpPr/>
          <p:nvPr/>
        </p:nvGrpSpPr>
        <p:grpSpPr>
          <a:xfrm>
            <a:off x="288832" y="3389641"/>
            <a:ext cx="260208" cy="261509"/>
            <a:chOff x="299507" y="1108855"/>
            <a:chExt cx="240000" cy="241200"/>
          </a:xfrm>
        </p:grpSpPr>
        <p:pic>
          <p:nvPicPr>
            <p:cNvPr id="92" name="Google Shape;92;p14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" name="Google Shape;93;p1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14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94" name="Google Shape;94;p14"/>
          <p:cNvSpPr txBox="1"/>
          <p:nvPr/>
        </p:nvSpPr>
        <p:spPr>
          <a:xfrm>
            <a:off x="429081" y="4490185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24601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5" name="Google Shape;95;p14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Обложка PU Velvet,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Антистресс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СЕРДЦЕ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2112259" y="4533975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4"/>
          <p:cNvSpPr txBox="1"/>
          <p:nvPr/>
        </p:nvSpPr>
        <p:spPr>
          <a:xfrm>
            <a:off x="2123409" y="4490475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7235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9" name="Google Shape;99;p14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Вспененный каучук,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7,2 x 7 x 5,1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0" name="Google Shape;100;p14"/>
          <p:cNvSpPr/>
          <p:nvPr/>
        </p:nvSpPr>
        <p:spPr>
          <a:xfrm>
            <a:off x="2103360" y="3466100"/>
            <a:ext cx="111000" cy="110400"/>
          </a:xfrm>
          <a:prstGeom prst="ellipse">
            <a:avLst/>
          </a:prstGeom>
          <a:solidFill>
            <a:srgbClr val="FE04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4"/>
          <p:cNvSpPr/>
          <p:nvPr/>
        </p:nvSpPr>
        <p:spPr>
          <a:xfrm>
            <a:off x="1089247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1123179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606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5" name="Google Shape;105;p14"/>
          <p:cNvSpPr txBox="1"/>
          <p:nvPr/>
        </p:nvSpPr>
        <p:spPr>
          <a:xfrm>
            <a:off x="2688226" y="4490466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06" name="Google Shape;106;p14"/>
          <p:cNvGrpSpPr/>
          <p:nvPr/>
        </p:nvGrpSpPr>
        <p:grpSpPr>
          <a:xfrm>
            <a:off x="310109" y="1934404"/>
            <a:ext cx="649500" cy="261600"/>
            <a:chOff x="310109" y="1934404"/>
            <a:chExt cx="649500" cy="261600"/>
          </a:xfrm>
        </p:grpSpPr>
        <p:sp>
          <p:nvSpPr>
            <p:cNvPr id="107" name="Google Shape;107;p14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08" name="Google Shape;108;p14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" name="Google Shape;109;p14"/>
          <p:cNvGrpSpPr/>
          <p:nvPr/>
        </p:nvGrpSpPr>
        <p:grpSpPr>
          <a:xfrm>
            <a:off x="310109" y="4290433"/>
            <a:ext cx="649500" cy="261600"/>
            <a:chOff x="310109" y="1934404"/>
            <a:chExt cx="649500" cy="261600"/>
          </a:xfrm>
        </p:grpSpPr>
        <p:sp>
          <p:nvSpPr>
            <p:cNvPr id="110" name="Google Shape;110;p14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11" name="Google Shape;111;p14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2" name="Google Shape;112;p14"/>
          <p:cNvSpPr txBox="1"/>
          <p:nvPr/>
        </p:nvSpPr>
        <p:spPr>
          <a:xfrm>
            <a:off x="2072995" y="4290433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3" name="Google Shape;113;p14"/>
          <p:cNvSpPr/>
          <p:nvPr/>
        </p:nvSpPr>
        <p:spPr>
          <a:xfrm>
            <a:off x="2104561" y="4403448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4"/>
          <p:cNvSpPr txBox="1"/>
          <p:nvPr/>
        </p:nvSpPr>
        <p:spPr>
          <a:xfrm>
            <a:off x="2074640" y="1934404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5" name="Google Shape;115;p14"/>
          <p:cNvSpPr/>
          <p:nvPr/>
        </p:nvSpPr>
        <p:spPr>
          <a:xfrm>
            <a:off x="2109474" y="2047420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8EDD97D8-B19D-46A4-AE2A-90BC0BB18F86}"/>
              </a:ext>
            </a:extLst>
          </p:cNvPr>
          <p:cNvPicPr>
            <a:picLocks noChangeAspect="1"/>
          </p:cNvPicPr>
          <p:nvPr/>
        </p:nvPicPr>
        <p:blipFill>
          <a:blip r:embed="rId1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3325" y="1063458"/>
            <a:ext cx="868540" cy="86854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A5017F5F-4911-4D6F-9AFF-B112577AE084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9164" y="1088084"/>
            <a:ext cx="1065406" cy="1065406"/>
          </a:xfrm>
          <a:prstGeom prst="rect">
            <a:avLst/>
          </a:prstGeom>
        </p:spPr>
      </p:pic>
      <p:sp>
        <p:nvSpPr>
          <p:cNvPr id="59" name="Google Shape;90;p14">
            <a:extLst>
              <a:ext uri="{FF2B5EF4-FFF2-40B4-BE49-F238E27FC236}">
                <a16:creationId xmlns:a16="http://schemas.microsoft.com/office/drawing/2014/main" id="{59B2DF08-8D39-4F1D-8E39-FED7396CA59D}"/>
              </a:ext>
            </a:extLst>
          </p:cNvPr>
          <p:cNvSpPr/>
          <p:nvPr/>
        </p:nvSpPr>
        <p:spPr>
          <a:xfrm>
            <a:off x="314374" y="2169819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3;p14">
            <a:extLst>
              <a:ext uri="{FF2B5EF4-FFF2-40B4-BE49-F238E27FC236}">
                <a16:creationId xmlns:a16="http://schemas.microsoft.com/office/drawing/2014/main" id="{5CAC4914-5682-4B39-AAE8-5F129326E2F9}"/>
              </a:ext>
            </a:extLst>
          </p:cNvPr>
          <p:cNvSpPr/>
          <p:nvPr/>
        </p:nvSpPr>
        <p:spPr>
          <a:xfrm>
            <a:off x="1067321" y="217191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14"/>
          <p:cNvSpPr txBox="1"/>
          <p:nvPr/>
        </p:nvSpPr>
        <p:spPr>
          <a:xfrm>
            <a:off x="331944" y="2134002"/>
            <a:ext cx="836712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22803/01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2" name="Google Shape;102;p14"/>
          <p:cNvSpPr txBox="1"/>
          <p:nvPr/>
        </p:nvSpPr>
        <p:spPr>
          <a:xfrm>
            <a:off x="1075312" y="2127530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12.50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32"/>
          <p:cNvSpPr/>
          <p:nvPr/>
        </p:nvSpPr>
        <p:spPr>
          <a:xfrm>
            <a:off x="-5525" y="-41725"/>
            <a:ext cx="9144000" cy="51990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0" name="Google Shape;1050;p32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1" name="Google Shape;1051;p32"/>
          <p:cNvSpPr txBox="1"/>
          <p:nvPr/>
        </p:nvSpPr>
        <p:spPr>
          <a:xfrm>
            <a:off x="294632" y="9230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Полотно облегченной вязки,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30% шерсть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, 70% акрил.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C фиксированным отворотом.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052" name="Google Shape;1052;p32"/>
          <p:cNvGrpSpPr/>
          <p:nvPr/>
        </p:nvGrpSpPr>
        <p:grpSpPr>
          <a:xfrm>
            <a:off x="367588" y="1675804"/>
            <a:ext cx="649500" cy="261600"/>
            <a:chOff x="310109" y="1934404"/>
            <a:chExt cx="649500" cy="261600"/>
          </a:xfrm>
        </p:grpSpPr>
        <p:sp>
          <p:nvSpPr>
            <p:cNvPr id="1053" name="Google Shape;1053;p32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054" name="Google Shape;1054;p32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5" name="Google Shape;1055;p32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Шапка бини вязаная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НАСВЯЗИ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56" name="Google Shape;1056;p32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7" name="Google Shape;1057;p32"/>
          <p:cNvGrpSpPr/>
          <p:nvPr/>
        </p:nvGrpSpPr>
        <p:grpSpPr>
          <a:xfrm>
            <a:off x="367588" y="4038004"/>
            <a:ext cx="649500" cy="261600"/>
            <a:chOff x="310109" y="1934404"/>
            <a:chExt cx="649500" cy="261600"/>
          </a:xfrm>
        </p:grpSpPr>
        <p:sp>
          <p:nvSpPr>
            <p:cNvPr id="1058" name="Google Shape;1058;p32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059" name="Google Shape;1059;p32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60" name="Google Shape;1060;p32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Шарф вязаный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НАСВЯЗИ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61" name="Google Shape;1061;p32"/>
          <p:cNvSpPr txBox="1"/>
          <p:nvPr/>
        </p:nvSpPr>
        <p:spPr>
          <a:xfrm>
            <a:off x="294632" y="32852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Полотно облегченной вязки,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30% шерсть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, 70% акрил.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145х18 см.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62" name="Google Shape;1062;p32"/>
          <p:cNvSpPr/>
          <p:nvPr/>
        </p:nvSpPr>
        <p:spPr>
          <a:xfrm>
            <a:off x="393775" y="19191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3" name="Google Shape;1063;p32"/>
          <p:cNvSpPr txBox="1"/>
          <p:nvPr/>
        </p:nvSpPr>
        <p:spPr>
          <a:xfrm>
            <a:off x="316897" y="187565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24129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64" name="Google Shape;1064;p32"/>
          <p:cNvSpPr/>
          <p:nvPr/>
        </p:nvSpPr>
        <p:spPr>
          <a:xfrm>
            <a:off x="1100062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5" name="Google Shape;1065;p32"/>
          <p:cNvSpPr txBox="1"/>
          <p:nvPr/>
        </p:nvSpPr>
        <p:spPr>
          <a:xfrm>
            <a:off x="1095423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995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66" name="Google Shape;1066;p32"/>
          <p:cNvSpPr/>
          <p:nvPr/>
        </p:nvSpPr>
        <p:spPr>
          <a:xfrm>
            <a:off x="393775" y="4281350"/>
            <a:ext cx="731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7" name="Google Shape;1067;p32"/>
          <p:cNvSpPr txBox="1"/>
          <p:nvPr/>
        </p:nvSpPr>
        <p:spPr>
          <a:xfrm>
            <a:off x="328525" y="4237850"/>
            <a:ext cx="861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24130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068" name="Google Shape;1068;p32"/>
          <p:cNvSpPr/>
          <p:nvPr/>
        </p:nvSpPr>
        <p:spPr>
          <a:xfrm>
            <a:off x="1182291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9" name="Google Shape;1069;p32"/>
          <p:cNvSpPr txBox="1"/>
          <p:nvPr/>
        </p:nvSpPr>
        <p:spPr>
          <a:xfrm>
            <a:off x="1148602" y="4237850"/>
            <a:ext cx="6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1 095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070" name="Google Shape;1070;p32"/>
          <p:cNvGrpSpPr/>
          <p:nvPr/>
        </p:nvGrpSpPr>
        <p:grpSpPr>
          <a:xfrm>
            <a:off x="350464" y="3730592"/>
            <a:ext cx="260208" cy="261509"/>
            <a:chOff x="299507" y="1108855"/>
            <a:chExt cx="240000" cy="241200"/>
          </a:xfrm>
        </p:grpSpPr>
        <p:pic>
          <p:nvPicPr>
            <p:cNvPr id="1071" name="Google Shape;1071;p3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2" name="Google Shape;1072;p32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073" name="Google Shape;1073;p32"/>
          <p:cNvGrpSpPr/>
          <p:nvPr/>
        </p:nvGrpSpPr>
        <p:grpSpPr>
          <a:xfrm>
            <a:off x="350464" y="1282552"/>
            <a:ext cx="260208" cy="261509"/>
            <a:chOff x="299507" y="1108855"/>
            <a:chExt cx="240000" cy="241200"/>
          </a:xfrm>
        </p:grpSpPr>
        <p:pic>
          <p:nvPicPr>
            <p:cNvPr id="1074" name="Google Shape;1074;p32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5" name="Google Shape;1075;p32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076" name="Google Shape;107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5161" y="752836"/>
            <a:ext cx="1456800" cy="1456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77" name="Google Shape;1077;p32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26200" y="2939350"/>
            <a:ext cx="1665900" cy="1665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078" name="Google Shape;1078;p32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004600" y="-41725"/>
            <a:ext cx="5199026" cy="5199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3" name="Google Shape;1083;p33"/>
          <p:cNvPicPr preferRelativeResize="0"/>
          <p:nvPr/>
        </p:nvPicPr>
        <p:blipFill rotWithShape="1">
          <a:blip r:embed="rId3">
            <a:alphaModFix/>
          </a:blip>
          <a:srcRect l="13128" r="4403"/>
          <a:stretch/>
        </p:blipFill>
        <p:spPr>
          <a:xfrm>
            <a:off x="0" y="0"/>
            <a:ext cx="9153352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84" name="Google Shape;1084;p33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85" name="Google Shape;1085;p33" title="light.jpg"/>
          <p:cNvPicPr preferRelativeResize="0"/>
          <p:nvPr/>
        </p:nvPicPr>
        <p:blipFill rotWithShape="1">
          <a:blip r:embed="rId4">
            <a:alphaModFix/>
          </a:blip>
          <a:srcRect l="4543" t="12500" r="6535" b="13579"/>
          <a:stretch/>
        </p:blipFill>
        <p:spPr>
          <a:xfrm>
            <a:off x="502350" y="3435713"/>
            <a:ext cx="1179000" cy="896044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86" name="Google Shape;1086;p33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87" name="Google Shape;1087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03740" y="994810"/>
            <a:ext cx="1248900" cy="1143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88" name="Google Shape;1088;p33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89" name="Google Shape;1089;p33"/>
          <p:cNvPicPr preferRelativeResize="0"/>
          <p:nvPr/>
        </p:nvPicPr>
        <p:blipFill rotWithShape="1">
          <a:blip r:embed="rId6">
            <a:alphaModFix/>
          </a:blip>
          <a:srcRect t="14649" b="14165"/>
          <a:stretch/>
        </p:blipFill>
        <p:spPr>
          <a:xfrm>
            <a:off x="448659" y="1107400"/>
            <a:ext cx="1179000" cy="83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090" name="Google Shape;1090;p33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1" name="Google Shape;1091;p33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FORTUNA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92" name="Google Shape;1092;p33"/>
          <p:cNvGrpSpPr/>
          <p:nvPr/>
        </p:nvGrpSpPr>
        <p:grpSpPr>
          <a:xfrm>
            <a:off x="283076" y="1033425"/>
            <a:ext cx="260208" cy="261509"/>
            <a:chOff x="299507" y="1108855"/>
            <a:chExt cx="240000" cy="241200"/>
          </a:xfrm>
        </p:grpSpPr>
        <p:pic>
          <p:nvPicPr>
            <p:cNvPr id="1093" name="Google Shape;1093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4" name="Google Shape;1094;p3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095" name="Google Shape;1095;p33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застежка на липучке.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140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96" name="Google Shape;1096;p33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JOKER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97" name="Google Shape;1097;p33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застежка на липучке.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140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98" name="Google Shape;1098;p33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LIGHT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99" name="Google Shape;1099;p33"/>
          <p:cNvGrpSpPr/>
          <p:nvPr/>
        </p:nvGrpSpPr>
        <p:grpSpPr>
          <a:xfrm>
            <a:off x="288832" y="3389641"/>
            <a:ext cx="260208" cy="261509"/>
            <a:chOff x="299507" y="1108855"/>
            <a:chExt cx="240000" cy="241200"/>
          </a:xfrm>
        </p:grpSpPr>
        <p:pic>
          <p:nvPicPr>
            <p:cNvPr id="1100" name="Google Shape;1100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01" name="Google Shape;1101;p3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102" name="Google Shape;1102;p33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застежка на липучке.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150 </a:t>
            </a:r>
            <a:r>
              <a:rPr lang="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03" name="Google Shape;1103;p33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SUNNY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04" name="Google Shape;1104;p33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застежка на липучке.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</a:t>
            </a: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хлопок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180 </a:t>
            </a:r>
            <a:r>
              <a:rPr lang="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105" name="Google Shape;1105;p33"/>
          <p:cNvGrpSpPr/>
          <p:nvPr/>
        </p:nvGrpSpPr>
        <p:grpSpPr>
          <a:xfrm>
            <a:off x="310109" y="1934404"/>
            <a:ext cx="649500" cy="261600"/>
            <a:chOff x="310109" y="1934404"/>
            <a:chExt cx="649500" cy="261600"/>
          </a:xfrm>
        </p:grpSpPr>
        <p:sp>
          <p:nvSpPr>
            <p:cNvPr id="1106" name="Google Shape;1106;p33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107" name="Google Shape;1107;p33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8" name="Google Shape;1108;p33"/>
          <p:cNvGrpSpPr/>
          <p:nvPr/>
        </p:nvGrpSpPr>
        <p:grpSpPr>
          <a:xfrm>
            <a:off x="310109" y="4290433"/>
            <a:ext cx="649500" cy="261600"/>
            <a:chOff x="310109" y="1934404"/>
            <a:chExt cx="649500" cy="261600"/>
          </a:xfrm>
        </p:grpSpPr>
        <p:sp>
          <p:nvSpPr>
            <p:cNvPr id="1109" name="Google Shape;1109;p33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110" name="Google Shape;1110;p33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1" name="Google Shape;1111;p33"/>
          <p:cNvSpPr txBox="1"/>
          <p:nvPr/>
        </p:nvSpPr>
        <p:spPr>
          <a:xfrm>
            <a:off x="2072995" y="4290433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2" name="Google Shape;1112;p33"/>
          <p:cNvSpPr/>
          <p:nvPr/>
        </p:nvSpPr>
        <p:spPr>
          <a:xfrm>
            <a:off x="2104561" y="4403448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3" name="Google Shape;1113;p33"/>
          <p:cNvSpPr txBox="1"/>
          <p:nvPr/>
        </p:nvSpPr>
        <p:spPr>
          <a:xfrm>
            <a:off x="2074640" y="1934404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4" name="Google Shape;1114;p33"/>
          <p:cNvSpPr/>
          <p:nvPr/>
        </p:nvSpPr>
        <p:spPr>
          <a:xfrm>
            <a:off x="2109474" y="2047420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5" name="Google Shape;1115;p33"/>
          <p:cNvSpPr/>
          <p:nvPr/>
        </p:nvSpPr>
        <p:spPr>
          <a:xfrm>
            <a:off x="33630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6" name="Google Shape;1116;p33"/>
          <p:cNvSpPr txBox="1"/>
          <p:nvPr/>
        </p:nvSpPr>
        <p:spPr>
          <a:xfrm>
            <a:off x="439724" y="21338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7" name="Google Shape;1117;p33"/>
          <p:cNvSpPr/>
          <p:nvPr/>
        </p:nvSpPr>
        <p:spPr>
          <a:xfrm>
            <a:off x="108924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8" name="Google Shape;1118;p33"/>
          <p:cNvSpPr txBox="1"/>
          <p:nvPr/>
        </p:nvSpPr>
        <p:spPr>
          <a:xfrm>
            <a:off x="1130450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19" name="Google Shape;1119;p33"/>
          <p:cNvSpPr/>
          <p:nvPr/>
        </p:nvSpPr>
        <p:spPr>
          <a:xfrm>
            <a:off x="213951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0" name="Google Shape;1120;p33"/>
          <p:cNvSpPr txBox="1"/>
          <p:nvPr/>
        </p:nvSpPr>
        <p:spPr>
          <a:xfrm>
            <a:off x="2236585" y="21338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1" name="Google Shape;1121;p33"/>
          <p:cNvSpPr/>
          <p:nvPr/>
        </p:nvSpPr>
        <p:spPr>
          <a:xfrm>
            <a:off x="289245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2" name="Google Shape;1122;p33"/>
          <p:cNvSpPr txBox="1"/>
          <p:nvPr/>
        </p:nvSpPr>
        <p:spPr>
          <a:xfrm>
            <a:off x="2959250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211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3" name="Google Shape;1123;p33"/>
          <p:cNvSpPr/>
          <p:nvPr/>
        </p:nvSpPr>
        <p:spPr>
          <a:xfrm>
            <a:off x="2102916" y="1108414"/>
            <a:ext cx="111000" cy="110400"/>
          </a:xfrm>
          <a:prstGeom prst="ellipse">
            <a:avLst/>
          </a:pr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4" name="Google Shape;1124;p33"/>
          <p:cNvSpPr/>
          <p:nvPr/>
        </p:nvSpPr>
        <p:spPr>
          <a:xfrm>
            <a:off x="2238307" y="110841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5" name="Google Shape;1125;p33"/>
          <p:cNvSpPr/>
          <p:nvPr/>
        </p:nvSpPr>
        <p:spPr>
          <a:xfrm>
            <a:off x="1011644" y="453400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6" name="Google Shape;1126;p33"/>
          <p:cNvSpPr/>
          <p:nvPr/>
        </p:nvSpPr>
        <p:spPr>
          <a:xfrm>
            <a:off x="340140" y="4534009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7" name="Google Shape;1127;p33"/>
          <p:cNvSpPr txBox="1"/>
          <p:nvPr/>
        </p:nvSpPr>
        <p:spPr>
          <a:xfrm>
            <a:off x="429890" y="4490500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8301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8" name="Google Shape;1128;p33"/>
          <p:cNvSpPr txBox="1"/>
          <p:nvPr/>
        </p:nvSpPr>
        <p:spPr>
          <a:xfrm>
            <a:off x="1083125" y="4490500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215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29" name="Google Shape;1129;p33"/>
          <p:cNvSpPr/>
          <p:nvPr/>
        </p:nvSpPr>
        <p:spPr>
          <a:xfrm>
            <a:off x="2116939" y="453089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0" name="Google Shape;1130;p33"/>
          <p:cNvSpPr txBox="1"/>
          <p:nvPr/>
        </p:nvSpPr>
        <p:spPr>
          <a:xfrm>
            <a:off x="2202900" y="4487400"/>
            <a:ext cx="620276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788110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31" name="Google Shape;1131;p33"/>
          <p:cNvSpPr/>
          <p:nvPr/>
        </p:nvSpPr>
        <p:spPr>
          <a:xfrm>
            <a:off x="2869886" y="453299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2" name="Google Shape;1132;p33"/>
          <p:cNvSpPr txBox="1"/>
          <p:nvPr/>
        </p:nvSpPr>
        <p:spPr>
          <a:xfrm>
            <a:off x="2924772" y="448739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350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133" name="Google Shape;1133;p33"/>
          <p:cNvPicPr preferRelativeResize="0"/>
          <p:nvPr/>
        </p:nvPicPr>
        <p:blipFill rotWithShape="1">
          <a:blip r:embed="rId16">
            <a:alphaModFix/>
          </a:blip>
          <a:srcRect l="4321" t="20682" r="4111" b="23897"/>
          <a:stretch/>
        </p:blipFill>
        <p:spPr>
          <a:xfrm>
            <a:off x="2101513" y="3445150"/>
            <a:ext cx="1435500" cy="868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1134" name="Google Shape;1134;p33"/>
          <p:cNvGrpSpPr/>
          <p:nvPr/>
        </p:nvGrpSpPr>
        <p:grpSpPr>
          <a:xfrm>
            <a:off x="2058241" y="3389641"/>
            <a:ext cx="260208" cy="261509"/>
            <a:chOff x="299507" y="1108855"/>
            <a:chExt cx="240000" cy="241200"/>
          </a:xfrm>
        </p:grpSpPr>
        <p:pic>
          <p:nvPicPr>
            <p:cNvPr id="1135" name="Google Shape;1135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36" name="Google Shape;1136;p3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19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137" name="Google Shape;1137;p33"/>
          <p:cNvSpPr txBox="1"/>
          <p:nvPr/>
        </p:nvSpPr>
        <p:spPr>
          <a:xfrm>
            <a:off x="3910729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RECY FIVE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38" name="Google Shape;1138;p33"/>
          <p:cNvSpPr txBox="1"/>
          <p:nvPr/>
        </p:nvSpPr>
        <p:spPr>
          <a:xfrm>
            <a:off x="3910737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Застежка на липучке.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220 г/м².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39" name="Google Shape;1139;p33"/>
          <p:cNvSpPr txBox="1"/>
          <p:nvPr/>
        </p:nvSpPr>
        <p:spPr>
          <a:xfrm>
            <a:off x="5284962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lt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0" name="Google Shape;1140;p33"/>
          <p:cNvSpPr/>
          <p:nvPr/>
        </p:nvSpPr>
        <p:spPr>
          <a:xfrm>
            <a:off x="5316528" y="4453806"/>
            <a:ext cx="42300" cy="3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1" name="Google Shape;1141;p33"/>
          <p:cNvSpPr/>
          <p:nvPr/>
        </p:nvSpPr>
        <p:spPr>
          <a:xfrm>
            <a:off x="4554763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2" name="Google Shape;1142;p33"/>
          <p:cNvSpPr txBox="1"/>
          <p:nvPr/>
        </p:nvSpPr>
        <p:spPr>
          <a:xfrm>
            <a:off x="4508905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25493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43" name="Google Shape;1143;p33"/>
          <p:cNvSpPr/>
          <p:nvPr/>
        </p:nvSpPr>
        <p:spPr>
          <a:xfrm>
            <a:off x="5307710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4" name="Google Shape;1144;p33"/>
          <p:cNvSpPr txBox="1"/>
          <p:nvPr/>
        </p:nvSpPr>
        <p:spPr>
          <a:xfrm>
            <a:off x="5314742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570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145" name="Google Shape;1145;p33"/>
          <p:cNvGrpSpPr/>
          <p:nvPr/>
        </p:nvGrpSpPr>
        <p:grpSpPr>
          <a:xfrm>
            <a:off x="3966418" y="4563880"/>
            <a:ext cx="260208" cy="261509"/>
            <a:chOff x="299507" y="1108855"/>
            <a:chExt cx="240000" cy="241200"/>
          </a:xfrm>
        </p:grpSpPr>
        <p:pic>
          <p:nvPicPr>
            <p:cNvPr id="1146" name="Google Shape;1146;p33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47" name="Google Shape;1147;p3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148" name="Google Shape;1148;p33" title="Безымянный-3_1.png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076051" y="707103"/>
            <a:ext cx="338200" cy="4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3" name="Google Shape;1153;p34"/>
          <p:cNvSpPr/>
          <p:nvPr/>
        </p:nvSpPr>
        <p:spPr>
          <a:xfrm>
            <a:off x="-5525" y="-41725"/>
            <a:ext cx="9144000" cy="5199000"/>
          </a:xfrm>
          <a:prstGeom prst="rect">
            <a:avLst/>
          </a:prstGeom>
          <a:solidFill>
            <a:srgbClr val="959F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54" name="Google Shape;1154;p34"/>
          <p:cNvPicPr preferRelativeResize="0"/>
          <p:nvPr/>
        </p:nvPicPr>
        <p:blipFill rotWithShape="1">
          <a:blip r:embed="rId3">
            <a:alphaModFix/>
          </a:blip>
          <a:srcRect l="24974" t="3025" r="20580"/>
          <a:stretch/>
        </p:blipFill>
        <p:spPr>
          <a:xfrm>
            <a:off x="4010200" y="0"/>
            <a:ext cx="5133802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5" name="Google Shape;1155;p34"/>
          <p:cNvSpPr txBox="1"/>
          <p:nvPr/>
        </p:nvSpPr>
        <p:spPr>
          <a:xfrm>
            <a:off x="4178578" y="261327"/>
            <a:ext cx="2478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BREEZE 150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56" name="Google Shape;1156;p34"/>
          <p:cNvSpPr txBox="1"/>
          <p:nvPr/>
        </p:nvSpPr>
        <p:spPr>
          <a:xfrm>
            <a:off x="4178587" y="47299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Застежка на липучке.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150 г/м².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57" name="Google Shape;1157;p34"/>
          <p:cNvSpPr txBox="1"/>
          <p:nvPr/>
        </p:nvSpPr>
        <p:spPr>
          <a:xfrm>
            <a:off x="5552812" y="57743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lt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58" name="Google Shape;1158;p34"/>
          <p:cNvSpPr/>
          <p:nvPr/>
        </p:nvSpPr>
        <p:spPr>
          <a:xfrm>
            <a:off x="5584378" y="690446"/>
            <a:ext cx="42300" cy="3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9" name="Google Shape;1159;p34"/>
          <p:cNvSpPr/>
          <p:nvPr/>
        </p:nvSpPr>
        <p:spPr>
          <a:xfrm>
            <a:off x="4822612" y="82375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0" name="Google Shape;1160;p34"/>
          <p:cNvSpPr txBox="1"/>
          <p:nvPr/>
        </p:nvSpPr>
        <p:spPr>
          <a:xfrm>
            <a:off x="4770893" y="78026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61" name="Google Shape;1161;p34"/>
          <p:cNvSpPr/>
          <p:nvPr/>
        </p:nvSpPr>
        <p:spPr>
          <a:xfrm>
            <a:off x="5575560" y="82585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2" name="Google Shape;1162;p34"/>
          <p:cNvSpPr txBox="1"/>
          <p:nvPr/>
        </p:nvSpPr>
        <p:spPr>
          <a:xfrm>
            <a:off x="5582592" y="78025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221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163" name="Google Shape;1163;p34"/>
          <p:cNvGrpSpPr/>
          <p:nvPr/>
        </p:nvGrpSpPr>
        <p:grpSpPr>
          <a:xfrm>
            <a:off x="4234267" y="800519"/>
            <a:ext cx="260208" cy="261509"/>
            <a:chOff x="299507" y="1108855"/>
            <a:chExt cx="240000" cy="241200"/>
          </a:xfrm>
        </p:grpSpPr>
        <p:pic>
          <p:nvPicPr>
            <p:cNvPr id="1164" name="Google Shape;1164;p3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5" name="Google Shape;1165;p3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166" name="Google Shape;1166;p34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7" name="Google Shape;1167;p34"/>
          <p:cNvSpPr txBox="1"/>
          <p:nvPr/>
        </p:nvSpPr>
        <p:spPr>
          <a:xfrm>
            <a:off x="302918" y="31732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VALLEY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68" name="Google Shape;1168;p34"/>
          <p:cNvSpPr txBox="1"/>
          <p:nvPr/>
        </p:nvSpPr>
        <p:spPr>
          <a:xfrm>
            <a:off x="302925" y="68860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175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169" name="Google Shape;1169;p34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1170" name="Google Shape;1170;p34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171" name="Google Shape;1171;p34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2" name="Google Shape;1172;p34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3" name="Google Shape;1173;p34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BOSTON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74" name="Google Shape;1174;p34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350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175" name="Google Shape;1175;p34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1176" name="Google Shape;1176;p34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177" name="Google Shape;1177;p34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8" name="Google Shape;1178;p34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9" name="Google Shape;1179;p34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FLICK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180" name="Google Shape;1180;p34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пластиковая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180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181" name="Google Shape;1181;p34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1182" name="Google Shape;1182;p34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183" name="Google Shape;1183;p34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4" name="Google Shape;1184;p34"/>
          <p:cNvSpPr/>
          <p:nvPr/>
        </p:nvSpPr>
        <p:spPr>
          <a:xfrm>
            <a:off x="393776" y="4527925"/>
            <a:ext cx="649212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5" name="Google Shape;1185;p34"/>
          <p:cNvSpPr txBox="1"/>
          <p:nvPr/>
        </p:nvSpPr>
        <p:spPr>
          <a:xfrm>
            <a:off x="327726" y="4484425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86" name="Google Shape;1186;p34"/>
          <p:cNvSpPr/>
          <p:nvPr/>
        </p:nvSpPr>
        <p:spPr>
          <a:xfrm>
            <a:off x="11100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7" name="Google Shape;1187;p34"/>
          <p:cNvSpPr txBox="1"/>
          <p:nvPr/>
        </p:nvSpPr>
        <p:spPr>
          <a:xfrm>
            <a:off x="1099773" y="4484425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330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88" name="Google Shape;1188;p34"/>
          <p:cNvSpPr/>
          <p:nvPr/>
        </p:nvSpPr>
        <p:spPr>
          <a:xfrm>
            <a:off x="403385" y="2960412"/>
            <a:ext cx="648478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9" name="Google Shape;1189;p34"/>
          <p:cNvSpPr txBox="1"/>
          <p:nvPr/>
        </p:nvSpPr>
        <p:spPr>
          <a:xfrm>
            <a:off x="475199" y="291690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90" name="Google Shape;1190;p34"/>
          <p:cNvSpPr/>
          <p:nvPr/>
        </p:nvSpPr>
        <p:spPr>
          <a:xfrm>
            <a:off x="11055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1" name="Google Shape;1191;p34"/>
          <p:cNvSpPr txBox="1"/>
          <p:nvPr/>
        </p:nvSpPr>
        <p:spPr>
          <a:xfrm>
            <a:off x="1086713" y="2916900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335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92" name="Google Shape;1192;p34"/>
          <p:cNvSpPr/>
          <p:nvPr/>
        </p:nvSpPr>
        <p:spPr>
          <a:xfrm>
            <a:off x="393775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3" name="Google Shape;1193;p34"/>
          <p:cNvSpPr txBox="1"/>
          <p:nvPr/>
        </p:nvSpPr>
        <p:spPr>
          <a:xfrm>
            <a:off x="295811" y="134225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50505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194" name="Google Shape;1194;p34"/>
          <p:cNvSpPr/>
          <p:nvPr/>
        </p:nvSpPr>
        <p:spPr>
          <a:xfrm>
            <a:off x="110006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5" name="Google Shape;1195;p34"/>
          <p:cNvSpPr txBox="1"/>
          <p:nvPr/>
        </p:nvSpPr>
        <p:spPr>
          <a:xfrm>
            <a:off x="1103461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283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196" name="Google Shape;1196;p34"/>
          <p:cNvGrpSpPr/>
          <p:nvPr/>
        </p:nvGrpSpPr>
        <p:grpSpPr>
          <a:xfrm>
            <a:off x="350464" y="951241"/>
            <a:ext cx="260208" cy="261509"/>
            <a:chOff x="299507" y="1108855"/>
            <a:chExt cx="240000" cy="241200"/>
          </a:xfrm>
        </p:grpSpPr>
        <p:pic>
          <p:nvPicPr>
            <p:cNvPr id="1197" name="Google Shape;1197;p3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98" name="Google Shape;1198;p3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199" name="Google Shape;1199;p34"/>
          <p:cNvGrpSpPr/>
          <p:nvPr/>
        </p:nvGrpSpPr>
        <p:grpSpPr>
          <a:xfrm>
            <a:off x="350464" y="2527923"/>
            <a:ext cx="260208" cy="261509"/>
            <a:chOff x="299507" y="1108855"/>
            <a:chExt cx="240000" cy="241200"/>
          </a:xfrm>
        </p:grpSpPr>
        <p:pic>
          <p:nvPicPr>
            <p:cNvPr id="1200" name="Google Shape;1200;p3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01" name="Google Shape;1201;p3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202" name="Google Shape;1202;p34"/>
          <p:cNvPicPr preferRelativeResize="0"/>
          <p:nvPr/>
        </p:nvPicPr>
        <p:blipFill rotWithShape="1">
          <a:blip r:embed="rId13">
            <a:alphaModFix/>
          </a:blip>
          <a:srcRect t="6508" b="18770"/>
          <a:stretch/>
        </p:blipFill>
        <p:spPr>
          <a:xfrm>
            <a:off x="2124600" y="532575"/>
            <a:ext cx="1369800" cy="1023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203" name="Google Shape;1203;p34"/>
          <p:cNvPicPr preferRelativeResize="0"/>
          <p:nvPr/>
        </p:nvPicPr>
        <p:blipFill rotWithShape="1">
          <a:blip r:embed="rId14">
            <a:alphaModFix/>
          </a:blip>
          <a:srcRect t="8414" b="19606"/>
          <a:stretch/>
        </p:blipFill>
        <p:spPr>
          <a:xfrm>
            <a:off x="2087119" y="2076600"/>
            <a:ext cx="1422000" cy="1023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204" name="Google Shape;1204;p34"/>
          <p:cNvSpPr/>
          <p:nvPr/>
        </p:nvSpPr>
        <p:spPr>
          <a:xfrm>
            <a:off x="389594" y="4147673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5" name="Google Shape;1205;p34"/>
          <p:cNvSpPr/>
          <p:nvPr/>
        </p:nvSpPr>
        <p:spPr>
          <a:xfrm>
            <a:off x="535041" y="4149168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6" name="Google Shape;1206;p34"/>
          <p:cNvSpPr/>
          <p:nvPr/>
        </p:nvSpPr>
        <p:spPr>
          <a:xfrm>
            <a:off x="674699" y="414916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7" name="Google Shape;1207;p34"/>
          <p:cNvSpPr/>
          <p:nvPr/>
        </p:nvSpPr>
        <p:spPr>
          <a:xfrm>
            <a:off x="814356" y="4149168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sp>
        <p:nvSpPr>
          <p:cNvPr id="1208" name="Google Shape;1208;p34"/>
          <p:cNvSpPr/>
          <p:nvPr/>
        </p:nvSpPr>
        <p:spPr>
          <a:xfrm>
            <a:off x="954056" y="414916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pic>
        <p:nvPicPr>
          <p:cNvPr id="1209" name="Google Shape;1209;p34"/>
          <p:cNvPicPr preferRelativeResize="0"/>
          <p:nvPr/>
        </p:nvPicPr>
        <p:blipFill rotWithShape="1">
          <a:blip r:embed="rId15">
            <a:alphaModFix/>
          </a:blip>
          <a:srcRect t="10306" b="11556"/>
          <a:stretch/>
        </p:blipFill>
        <p:spPr>
          <a:xfrm>
            <a:off x="2045100" y="3565830"/>
            <a:ext cx="1528800" cy="1194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210" name="Google Shape;1210;p34" title="Безымянный-4.png"/>
          <p:cNvPicPr preferRelativeResize="0"/>
          <p:nvPr/>
        </p:nvPicPr>
        <p:blipFill rotWithShape="1">
          <a:blip r:embed="rId16">
            <a:alphaModFix/>
          </a:blip>
          <a:srcRect l="20102"/>
          <a:stretch/>
        </p:blipFill>
        <p:spPr>
          <a:xfrm>
            <a:off x="5296920" y="2000400"/>
            <a:ext cx="742200" cy="752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6" name="Google Shape;1246;p36"/>
          <p:cNvPicPr preferRelativeResize="0"/>
          <p:nvPr/>
        </p:nvPicPr>
        <p:blipFill rotWithShape="1">
          <a:blip r:embed="rId4">
            <a:alphaModFix/>
          </a:blip>
          <a:srcRect r="88272"/>
          <a:stretch/>
        </p:blipFill>
        <p:spPr>
          <a:xfrm>
            <a:off x="-3" y="927590"/>
            <a:ext cx="2517926" cy="422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7" name="Google Shape;1247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37650" y="919308"/>
            <a:ext cx="7506350" cy="4222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8" name="Google Shape;1248;p36"/>
          <p:cNvPicPr preferRelativeResize="0"/>
          <p:nvPr/>
        </p:nvPicPr>
        <p:blipFill rotWithShape="1">
          <a:blip r:embed="rId4">
            <a:alphaModFix/>
          </a:blip>
          <a:srcRect r="84293" b="85113"/>
          <a:stretch/>
        </p:blipFill>
        <p:spPr>
          <a:xfrm>
            <a:off x="0" y="0"/>
            <a:ext cx="2740450" cy="95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9" name="Google Shape;1249;p36"/>
          <p:cNvPicPr preferRelativeResize="0"/>
          <p:nvPr/>
        </p:nvPicPr>
        <p:blipFill rotWithShape="1">
          <a:blip r:embed="rId4">
            <a:alphaModFix/>
          </a:blip>
          <a:srcRect b="85113"/>
          <a:stretch/>
        </p:blipFill>
        <p:spPr>
          <a:xfrm>
            <a:off x="1637650" y="0"/>
            <a:ext cx="7506350" cy="129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250" name="Google Shape;1250;p36"/>
          <p:cNvSpPr txBox="1"/>
          <p:nvPr/>
        </p:nvSpPr>
        <p:spPr>
          <a:xfrm>
            <a:off x="4206739" y="261327"/>
            <a:ext cx="2478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 ESTORIL S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51" name="Google Shape;1251;p36"/>
          <p:cNvSpPr txBox="1"/>
          <p:nvPr/>
        </p:nvSpPr>
        <p:spPr>
          <a:xfrm>
            <a:off x="4206748" y="47299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Застежка на липучке.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170 г/м².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252" name="Google Shape;1252;p36"/>
          <p:cNvSpPr txBox="1"/>
          <p:nvPr/>
        </p:nvSpPr>
        <p:spPr>
          <a:xfrm>
            <a:off x="5580973" y="57743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53" name="Google Shape;1253;p36"/>
          <p:cNvSpPr/>
          <p:nvPr/>
        </p:nvSpPr>
        <p:spPr>
          <a:xfrm>
            <a:off x="5612539" y="690446"/>
            <a:ext cx="42300" cy="39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4" name="Google Shape;1254;p36"/>
          <p:cNvSpPr/>
          <p:nvPr/>
        </p:nvSpPr>
        <p:spPr>
          <a:xfrm>
            <a:off x="4850773" y="82375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5" name="Google Shape;1255;p36"/>
          <p:cNvSpPr txBox="1"/>
          <p:nvPr/>
        </p:nvSpPr>
        <p:spPr>
          <a:xfrm>
            <a:off x="4811753" y="78026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25407-s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56" name="Google Shape;1256;p36"/>
          <p:cNvSpPr/>
          <p:nvPr/>
        </p:nvSpPr>
        <p:spPr>
          <a:xfrm>
            <a:off x="5603721" y="82585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7" name="Google Shape;1257;p36"/>
          <p:cNvSpPr txBox="1"/>
          <p:nvPr/>
        </p:nvSpPr>
        <p:spPr>
          <a:xfrm>
            <a:off x="5610753" y="78025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1 270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258" name="Google Shape;1258;p36"/>
          <p:cNvGrpSpPr/>
          <p:nvPr/>
        </p:nvGrpSpPr>
        <p:grpSpPr>
          <a:xfrm>
            <a:off x="4262428" y="800519"/>
            <a:ext cx="260208" cy="261509"/>
            <a:chOff x="299507" y="1108855"/>
            <a:chExt cx="240000" cy="241200"/>
          </a:xfrm>
        </p:grpSpPr>
        <p:pic>
          <p:nvPicPr>
            <p:cNvPr id="1259" name="Google Shape;1259;p3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60" name="Google Shape;1260;p3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261" name="Google Shape;1261;p36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36"/>
          <p:cNvSpPr txBox="1"/>
          <p:nvPr/>
        </p:nvSpPr>
        <p:spPr>
          <a:xfrm>
            <a:off x="302918" y="31732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LIBERTY SANDWICH 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3" name="Google Shape;1263;p36"/>
          <p:cNvSpPr txBox="1"/>
          <p:nvPr/>
        </p:nvSpPr>
        <p:spPr>
          <a:xfrm>
            <a:off x="302925" y="68860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270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264" name="Google Shape;1264;p36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1265" name="Google Shape;1265;p3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266" name="Google Shape;1266;p3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67" name="Google Shape;1267;p36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36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SNAP FIVE 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69" name="Google Shape;1269;p36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пластиковая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300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270" name="Google Shape;1270;p36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1271" name="Google Shape;1271;p3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272" name="Google Shape;1272;p3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3" name="Google Shape;1273;p36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36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RAY 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275" name="Google Shape;1275;p36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застежка на липучке.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106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276" name="Google Shape;1276;p36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1277" name="Google Shape;1277;p3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278" name="Google Shape;1278;p3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9" name="Google Shape;1279;p36"/>
          <p:cNvSpPr/>
          <p:nvPr/>
        </p:nvSpPr>
        <p:spPr>
          <a:xfrm>
            <a:off x="393776" y="4527925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36"/>
          <p:cNvSpPr txBox="1"/>
          <p:nvPr/>
        </p:nvSpPr>
        <p:spPr>
          <a:xfrm>
            <a:off x="492158" y="4484425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255001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1" name="Google Shape;1281;p36"/>
          <p:cNvSpPr/>
          <p:nvPr/>
        </p:nvSpPr>
        <p:spPr>
          <a:xfrm>
            <a:off x="12370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36"/>
          <p:cNvSpPr txBox="1"/>
          <p:nvPr/>
        </p:nvSpPr>
        <p:spPr>
          <a:xfrm>
            <a:off x="1231643" y="4484425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1 797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3" name="Google Shape;1283;p36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36"/>
          <p:cNvSpPr txBox="1"/>
          <p:nvPr/>
        </p:nvSpPr>
        <p:spPr>
          <a:xfrm>
            <a:off x="460065" y="291690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25426-s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5" name="Google Shape;1285;p36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36"/>
          <p:cNvSpPr txBox="1"/>
          <p:nvPr/>
        </p:nvSpPr>
        <p:spPr>
          <a:xfrm>
            <a:off x="1131163" y="2916900"/>
            <a:ext cx="625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1 066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7" name="Google Shape;1287;p36"/>
          <p:cNvSpPr/>
          <p:nvPr/>
        </p:nvSpPr>
        <p:spPr>
          <a:xfrm>
            <a:off x="393775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36"/>
          <p:cNvSpPr txBox="1"/>
          <p:nvPr/>
        </p:nvSpPr>
        <p:spPr>
          <a:xfrm>
            <a:off x="418896" y="1342250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25435-s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289" name="Google Shape;1289;p36"/>
          <p:cNvSpPr/>
          <p:nvPr/>
        </p:nvSpPr>
        <p:spPr>
          <a:xfrm>
            <a:off x="110006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36"/>
          <p:cNvSpPr txBox="1"/>
          <p:nvPr/>
        </p:nvSpPr>
        <p:spPr>
          <a:xfrm>
            <a:off x="1103461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925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291" name="Google Shape;1291;p36"/>
          <p:cNvGrpSpPr/>
          <p:nvPr/>
        </p:nvGrpSpPr>
        <p:grpSpPr>
          <a:xfrm>
            <a:off x="350464" y="951241"/>
            <a:ext cx="260208" cy="261509"/>
            <a:chOff x="299507" y="1108855"/>
            <a:chExt cx="240000" cy="241200"/>
          </a:xfrm>
        </p:grpSpPr>
        <p:pic>
          <p:nvPicPr>
            <p:cNvPr id="1292" name="Google Shape;1292;p3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93" name="Google Shape;1293;p3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12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294" name="Google Shape;1294;p36"/>
          <p:cNvGrpSpPr/>
          <p:nvPr/>
        </p:nvGrpSpPr>
        <p:grpSpPr>
          <a:xfrm>
            <a:off x="350464" y="2527923"/>
            <a:ext cx="260208" cy="261509"/>
            <a:chOff x="299507" y="1108855"/>
            <a:chExt cx="240000" cy="241200"/>
          </a:xfrm>
        </p:grpSpPr>
        <p:pic>
          <p:nvPicPr>
            <p:cNvPr id="1295" name="Google Shape;1295;p3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96" name="Google Shape;1296;p3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297" name="Google Shape;1297;p36"/>
          <p:cNvPicPr preferRelativeResize="0"/>
          <p:nvPr/>
        </p:nvPicPr>
        <p:blipFill rotWithShape="1">
          <a:blip r:embed="rId14">
            <a:alphaModFix/>
          </a:blip>
          <a:srcRect t="17914" b="19049"/>
          <a:stretch/>
        </p:blipFill>
        <p:spPr>
          <a:xfrm>
            <a:off x="1981013" y="576649"/>
            <a:ext cx="1649700" cy="1040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298" name="Google Shape;1298;p36"/>
          <p:cNvPicPr preferRelativeResize="0"/>
          <p:nvPr/>
        </p:nvPicPr>
        <p:blipFill rotWithShape="1">
          <a:blip r:embed="rId15">
            <a:alphaModFix/>
          </a:blip>
          <a:srcRect l="5619" t="18331" r="7657" b="22514"/>
          <a:stretch/>
        </p:blipFill>
        <p:spPr>
          <a:xfrm>
            <a:off x="2101290" y="2124252"/>
            <a:ext cx="1401600" cy="95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299" name="Google Shape;1299;p36"/>
          <p:cNvPicPr preferRelativeResize="0"/>
          <p:nvPr/>
        </p:nvPicPr>
        <p:blipFill rotWithShape="1">
          <a:blip r:embed="rId3">
            <a:alphaModFix/>
          </a:blip>
          <a:srcRect t="12500" b="21536"/>
          <a:stretch/>
        </p:blipFill>
        <p:spPr>
          <a:xfrm>
            <a:off x="2070450" y="3647705"/>
            <a:ext cx="1449900" cy="956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1300" name="Google Shape;1300;p36"/>
          <p:cNvGrpSpPr/>
          <p:nvPr/>
        </p:nvGrpSpPr>
        <p:grpSpPr>
          <a:xfrm>
            <a:off x="346582" y="4122090"/>
            <a:ext cx="260208" cy="261509"/>
            <a:chOff x="299507" y="1108855"/>
            <a:chExt cx="240000" cy="241200"/>
          </a:xfrm>
        </p:grpSpPr>
        <p:pic>
          <p:nvPicPr>
            <p:cNvPr id="1301" name="Google Shape;1301;p3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02" name="Google Shape;1302;p3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6" name="Google Shape;1316;p38"/>
          <p:cNvSpPr/>
          <p:nvPr/>
        </p:nvSpPr>
        <p:spPr>
          <a:xfrm>
            <a:off x="-5525" y="-30150"/>
            <a:ext cx="9144000" cy="5187600"/>
          </a:xfrm>
          <a:prstGeom prst="rect">
            <a:avLst/>
          </a:prstGeom>
          <a:solidFill>
            <a:srgbClr val="CBCBD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pic>
        <p:nvPicPr>
          <p:cNvPr id="1317" name="Google Shape;1317;p38"/>
          <p:cNvPicPr preferRelativeResize="0"/>
          <p:nvPr/>
        </p:nvPicPr>
        <p:blipFill rotWithShape="1">
          <a:blip r:embed="rId3">
            <a:alphaModFix/>
          </a:blip>
          <a:srcRect l="46921" t="19856" b="20388"/>
          <a:stretch/>
        </p:blipFill>
        <p:spPr>
          <a:xfrm>
            <a:off x="4010989" y="-9650"/>
            <a:ext cx="5199488" cy="5187461"/>
          </a:xfrm>
          <a:prstGeom prst="rect">
            <a:avLst/>
          </a:prstGeom>
          <a:noFill/>
          <a:ln>
            <a:noFill/>
          </a:ln>
        </p:spPr>
      </p:pic>
      <p:sp>
        <p:nvSpPr>
          <p:cNvPr id="1318" name="Google Shape;1318;p38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19" name="Google Shape;1319;p38"/>
          <p:cNvPicPr preferRelativeResize="0"/>
          <p:nvPr/>
        </p:nvPicPr>
        <p:blipFill rotWithShape="1">
          <a:blip r:embed="rId4">
            <a:alphaModFix/>
          </a:blip>
          <a:srcRect t="14316" b="9289"/>
          <a:stretch/>
        </p:blipFill>
        <p:spPr>
          <a:xfrm>
            <a:off x="434643" y="3411393"/>
            <a:ext cx="1293000" cy="987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320" name="Google Shape;1320;p38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21" name="Google Shape;1321;p38"/>
          <p:cNvPicPr preferRelativeResize="0"/>
          <p:nvPr/>
        </p:nvPicPr>
        <p:blipFill rotWithShape="1">
          <a:blip r:embed="rId5">
            <a:alphaModFix/>
          </a:blip>
          <a:srcRect b="12595"/>
          <a:stretch/>
        </p:blipFill>
        <p:spPr>
          <a:xfrm>
            <a:off x="2298396" y="1004254"/>
            <a:ext cx="1202400" cy="1051200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>
            <a:noFill/>
          </a:ln>
        </p:spPr>
      </p:pic>
      <p:sp>
        <p:nvSpPr>
          <p:cNvPr id="1322" name="Google Shape;1322;p38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23" name="Google Shape;1323;p38"/>
          <p:cNvPicPr preferRelativeResize="0"/>
          <p:nvPr/>
        </p:nvPicPr>
        <p:blipFill rotWithShape="1">
          <a:blip r:embed="rId6">
            <a:alphaModFix/>
          </a:blip>
          <a:srcRect t="14649" b="14165"/>
          <a:stretch/>
        </p:blipFill>
        <p:spPr>
          <a:xfrm>
            <a:off x="448659" y="1107400"/>
            <a:ext cx="1179000" cy="83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324" name="Google Shape;1324;p38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5" name="Google Shape;1325;p38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SNAP FIVE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26" name="Google Shape;1326;p38"/>
          <p:cNvGrpSpPr/>
          <p:nvPr/>
        </p:nvGrpSpPr>
        <p:grpSpPr>
          <a:xfrm>
            <a:off x="283076" y="1033425"/>
            <a:ext cx="260208" cy="261509"/>
            <a:chOff x="299507" y="1108855"/>
            <a:chExt cx="240000" cy="241200"/>
          </a:xfrm>
        </p:grpSpPr>
        <p:pic>
          <p:nvPicPr>
            <p:cNvPr id="1327" name="Google Shape;1327;p3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28" name="Google Shape;1328;p3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329" name="Google Shape;1329;p38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пластиковая застежка.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300 </a:t>
            </a:r>
            <a:r>
              <a:rPr lang="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30" name="Google Shape;1330;p38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RAPPER JERSEY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1" name="Google Shape;1331;p38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пластиковая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80% полиэстер, 20% хлопок, 220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32" name="Google Shape;1332;p38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OPTIMA 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33" name="Google Shape;1333;p38"/>
          <p:cNvGrpSpPr/>
          <p:nvPr/>
        </p:nvGrpSpPr>
        <p:grpSpPr>
          <a:xfrm>
            <a:off x="288832" y="3389641"/>
            <a:ext cx="260208" cy="261509"/>
            <a:chOff x="299507" y="1108855"/>
            <a:chExt cx="240000" cy="241200"/>
          </a:xfrm>
        </p:grpSpPr>
        <p:pic>
          <p:nvPicPr>
            <p:cNvPr id="1334" name="Google Shape;1334;p3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35" name="Google Shape;1335;p3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336" name="Google Shape;1336;p38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175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37" name="Google Shape;1337;p38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PREMIUM 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38" name="Google Shape;1338;p38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клиньев, металлическая застежка.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 с начесом, 350 </a:t>
            </a:r>
            <a:r>
              <a:rPr lang="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339" name="Google Shape;1339;p38"/>
          <p:cNvGrpSpPr/>
          <p:nvPr/>
        </p:nvGrpSpPr>
        <p:grpSpPr>
          <a:xfrm>
            <a:off x="310109" y="1934404"/>
            <a:ext cx="649500" cy="261600"/>
            <a:chOff x="310109" y="1934404"/>
            <a:chExt cx="649500" cy="261600"/>
          </a:xfrm>
        </p:grpSpPr>
        <p:sp>
          <p:nvSpPr>
            <p:cNvPr id="1340" name="Google Shape;1340;p3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341" name="Google Shape;1341;p3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38"/>
          <p:cNvGrpSpPr/>
          <p:nvPr/>
        </p:nvGrpSpPr>
        <p:grpSpPr>
          <a:xfrm>
            <a:off x="310109" y="4290433"/>
            <a:ext cx="649500" cy="261600"/>
            <a:chOff x="310109" y="1934404"/>
            <a:chExt cx="649500" cy="261600"/>
          </a:xfrm>
        </p:grpSpPr>
        <p:sp>
          <p:nvSpPr>
            <p:cNvPr id="1343" name="Google Shape;1343;p3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344" name="Google Shape;1344;p3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5" name="Google Shape;1345;p38"/>
          <p:cNvSpPr txBox="1"/>
          <p:nvPr/>
        </p:nvSpPr>
        <p:spPr>
          <a:xfrm>
            <a:off x="2072995" y="4290433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46" name="Google Shape;1346;p38"/>
          <p:cNvSpPr/>
          <p:nvPr/>
        </p:nvSpPr>
        <p:spPr>
          <a:xfrm>
            <a:off x="2104561" y="4403448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7" name="Google Shape;1347;p38"/>
          <p:cNvSpPr txBox="1"/>
          <p:nvPr/>
        </p:nvSpPr>
        <p:spPr>
          <a:xfrm>
            <a:off x="2074640" y="1934404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48" name="Google Shape;1348;p38"/>
          <p:cNvSpPr/>
          <p:nvPr/>
        </p:nvSpPr>
        <p:spPr>
          <a:xfrm>
            <a:off x="2109474" y="2047420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9" name="Google Shape;1349;p38"/>
          <p:cNvSpPr/>
          <p:nvPr/>
        </p:nvSpPr>
        <p:spPr>
          <a:xfrm>
            <a:off x="33630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0" name="Google Shape;1350;p38"/>
          <p:cNvSpPr txBox="1"/>
          <p:nvPr/>
        </p:nvSpPr>
        <p:spPr>
          <a:xfrm>
            <a:off x="425450" y="2133600"/>
            <a:ext cx="697974" cy="30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25426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1" name="Google Shape;1351;p38"/>
          <p:cNvSpPr/>
          <p:nvPr/>
        </p:nvSpPr>
        <p:spPr>
          <a:xfrm>
            <a:off x="108924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2" name="Google Shape;1352;p38"/>
          <p:cNvSpPr txBox="1"/>
          <p:nvPr/>
        </p:nvSpPr>
        <p:spPr>
          <a:xfrm>
            <a:off x="1130450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915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3" name="Google Shape;1353;p38"/>
          <p:cNvSpPr/>
          <p:nvPr/>
        </p:nvSpPr>
        <p:spPr>
          <a:xfrm>
            <a:off x="213951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4" name="Google Shape;1354;p38"/>
          <p:cNvSpPr txBox="1"/>
          <p:nvPr/>
        </p:nvSpPr>
        <p:spPr>
          <a:xfrm>
            <a:off x="2235200" y="2133600"/>
            <a:ext cx="685085" cy="30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25458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5" name="Google Shape;1355;p38"/>
          <p:cNvSpPr/>
          <p:nvPr/>
        </p:nvSpPr>
        <p:spPr>
          <a:xfrm>
            <a:off x="289245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6" name="Google Shape;1356;p38"/>
          <p:cNvSpPr txBox="1"/>
          <p:nvPr/>
        </p:nvSpPr>
        <p:spPr>
          <a:xfrm>
            <a:off x="2919229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1 176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57" name="Google Shape;1357;p38"/>
          <p:cNvSpPr/>
          <p:nvPr/>
        </p:nvSpPr>
        <p:spPr>
          <a:xfrm>
            <a:off x="2102916" y="110841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8" name="Google Shape;1358;p38"/>
          <p:cNvSpPr/>
          <p:nvPr/>
        </p:nvSpPr>
        <p:spPr>
          <a:xfrm>
            <a:off x="2238307" y="1108414"/>
            <a:ext cx="111000" cy="110400"/>
          </a:xfrm>
          <a:prstGeom prst="ellipse">
            <a:avLst/>
          </a:prstGeom>
          <a:solidFill>
            <a:srgbClr val="201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9" name="Google Shape;1359;p38"/>
          <p:cNvSpPr/>
          <p:nvPr/>
        </p:nvSpPr>
        <p:spPr>
          <a:xfrm>
            <a:off x="2116939" y="453089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0" name="Google Shape;1360;p38"/>
          <p:cNvSpPr txBox="1"/>
          <p:nvPr/>
        </p:nvSpPr>
        <p:spPr>
          <a:xfrm>
            <a:off x="2046635" y="4487400"/>
            <a:ext cx="810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19401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61" name="Google Shape;1361;p38"/>
          <p:cNvSpPr/>
          <p:nvPr/>
        </p:nvSpPr>
        <p:spPr>
          <a:xfrm>
            <a:off x="2869886" y="453299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2" name="Google Shape;1362;p38"/>
          <p:cNvSpPr txBox="1"/>
          <p:nvPr/>
        </p:nvSpPr>
        <p:spPr>
          <a:xfrm>
            <a:off x="2924772" y="448739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363" name="Google Shape;1363;p38"/>
          <p:cNvGrpSpPr/>
          <p:nvPr/>
        </p:nvGrpSpPr>
        <p:grpSpPr>
          <a:xfrm>
            <a:off x="2058241" y="3389641"/>
            <a:ext cx="260208" cy="261509"/>
            <a:chOff x="299507" y="1108855"/>
            <a:chExt cx="240000" cy="241200"/>
          </a:xfrm>
        </p:grpSpPr>
        <p:pic>
          <p:nvPicPr>
            <p:cNvPr id="1364" name="Google Shape;1364;p3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65" name="Google Shape;1365;p3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366" name="Google Shape;1366;p38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RAPPER COTTON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67" name="Google Shape;1367;p38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Пластиковая застежка.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180 г/м².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68" name="Google Shape;1368;p38"/>
          <p:cNvSpPr txBox="1"/>
          <p:nvPr/>
        </p:nvSpPr>
        <p:spPr>
          <a:xfrm>
            <a:off x="55646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69" name="Google Shape;1369;p38"/>
          <p:cNvSpPr/>
          <p:nvPr/>
        </p:nvSpPr>
        <p:spPr>
          <a:xfrm>
            <a:off x="5596262" y="4453806"/>
            <a:ext cx="42300" cy="39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0" name="Google Shape;1370;p38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1" name="Google Shape;1371;p38"/>
          <p:cNvSpPr txBox="1"/>
          <p:nvPr/>
        </p:nvSpPr>
        <p:spPr>
          <a:xfrm>
            <a:off x="4781851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254179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72" name="Google Shape;1372;p38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3" name="Google Shape;1373;p38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795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374" name="Google Shape;1374;p38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1375" name="Google Shape;1375;p3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76" name="Google Shape;1376;p3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13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377" name="Google Shape;1377;p38"/>
          <p:cNvSpPr/>
          <p:nvPr/>
        </p:nvSpPr>
        <p:spPr>
          <a:xfrm>
            <a:off x="2380012" y="1108414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8" name="Google Shape;1378;p38"/>
          <p:cNvSpPr/>
          <p:nvPr/>
        </p:nvSpPr>
        <p:spPr>
          <a:xfrm>
            <a:off x="2515403" y="1108414"/>
            <a:ext cx="111000" cy="110400"/>
          </a:xfrm>
          <a:prstGeom prst="ellipse">
            <a:avLst/>
          </a:prstGeom>
          <a:solidFill>
            <a:srgbClr val="B7B7B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9" name="Google Shape;1379;p38"/>
          <p:cNvSpPr/>
          <p:nvPr/>
        </p:nvSpPr>
        <p:spPr>
          <a:xfrm>
            <a:off x="348399" y="452924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0" name="Google Shape;1380;p38"/>
          <p:cNvSpPr txBox="1"/>
          <p:nvPr/>
        </p:nvSpPr>
        <p:spPr>
          <a:xfrm>
            <a:off x="288942" y="4485750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19402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81" name="Google Shape;1381;p38"/>
          <p:cNvSpPr/>
          <p:nvPr/>
        </p:nvSpPr>
        <p:spPr>
          <a:xfrm>
            <a:off x="1101347" y="453134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2" name="Google Shape;1382;p38"/>
          <p:cNvSpPr txBox="1"/>
          <p:nvPr/>
        </p:nvSpPr>
        <p:spPr>
          <a:xfrm>
            <a:off x="1114483" y="448574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383" name="Google Shape;1383;p38"/>
          <p:cNvPicPr preferRelativeResize="0"/>
          <p:nvPr/>
        </p:nvPicPr>
        <p:blipFill rotWithShape="1">
          <a:blip r:embed="rId18">
            <a:alphaModFix/>
          </a:blip>
          <a:srcRect t="9073" b="8966"/>
          <a:stretch/>
        </p:blipFill>
        <p:spPr>
          <a:xfrm>
            <a:off x="2280594" y="3387381"/>
            <a:ext cx="1202400" cy="98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384" name="Google Shape;1384;p38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573742" y="1090368"/>
            <a:ext cx="683700" cy="58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" name="Google Shape;1389;p39"/>
          <p:cNvSpPr/>
          <p:nvPr/>
        </p:nvSpPr>
        <p:spPr>
          <a:xfrm>
            <a:off x="-5525" y="-41425"/>
            <a:ext cx="9144000" cy="5198700"/>
          </a:xfrm>
          <a:prstGeom prst="rect">
            <a:avLst/>
          </a:prstGeom>
          <a:solidFill>
            <a:srgbClr val="F2F3F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1391" name="Google Shape;1391;p39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B0D8FBF2-B11E-4F1C-9384-D87113A7CB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0947" y="3495075"/>
            <a:ext cx="1303458" cy="1042540"/>
          </a:xfrm>
          <a:prstGeom prst="rect">
            <a:avLst/>
          </a:prstGeom>
        </p:spPr>
      </p:pic>
      <p:pic>
        <p:nvPicPr>
          <p:cNvPr id="1390" name="Google Shape;1390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9250" y="13800"/>
            <a:ext cx="5153752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393" name="Google Shape;1393;p39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94" name="Google Shape;1394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5985" y="3346444"/>
            <a:ext cx="1225800" cy="12258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395" name="Google Shape;1395;p39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96" name="Google Shape;1396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37450" y="978600"/>
            <a:ext cx="1248900" cy="1248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397" name="Google Shape;1397;p39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8" name="Google Shape;1398;p39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LIBERTY SANDWICH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99" name="Google Shape;1399;p39"/>
          <p:cNvGrpSpPr/>
          <p:nvPr/>
        </p:nvGrpSpPr>
        <p:grpSpPr>
          <a:xfrm>
            <a:off x="283076" y="1033425"/>
            <a:ext cx="260208" cy="261509"/>
            <a:chOff x="299507" y="1108855"/>
            <a:chExt cx="240000" cy="241200"/>
          </a:xfrm>
        </p:grpSpPr>
        <p:pic>
          <p:nvPicPr>
            <p:cNvPr id="1400" name="Google Shape;1400;p3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1" name="Google Shape;1401;p3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29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402" name="Google Shape;1402;p39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250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3" name="Google Shape;1403;p39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LIBERTY SIX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04" name="Google Shape;1404;p39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клиньев, застежка на липучке.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250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05" name="Google Shape;1405;p39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ESTORIL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06" name="Google Shape;1406;p39"/>
          <p:cNvGrpSpPr/>
          <p:nvPr/>
        </p:nvGrpSpPr>
        <p:grpSpPr>
          <a:xfrm>
            <a:off x="288832" y="3389641"/>
            <a:ext cx="260208" cy="261509"/>
            <a:chOff x="299507" y="1108855"/>
            <a:chExt cx="240000" cy="241200"/>
          </a:xfrm>
        </p:grpSpPr>
        <p:pic>
          <p:nvPicPr>
            <p:cNvPr id="1407" name="Google Shape;1407;p3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8" name="Google Shape;1408;p3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409" name="Google Shape;1409;p39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клиньев, застежка на липучке.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полиэстер, 150 </a:t>
            </a:r>
            <a:r>
              <a:rPr lang="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10" name="Google Shape;1410;p39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PILOT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11" name="Google Shape;1411;p39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клиньев, металлическая застежка.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твил, 320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412" name="Google Shape;1412;p39"/>
          <p:cNvGrpSpPr/>
          <p:nvPr/>
        </p:nvGrpSpPr>
        <p:grpSpPr>
          <a:xfrm>
            <a:off x="310109" y="1934404"/>
            <a:ext cx="649500" cy="261600"/>
            <a:chOff x="310109" y="1934404"/>
            <a:chExt cx="649500" cy="261600"/>
          </a:xfrm>
        </p:grpSpPr>
        <p:sp>
          <p:nvSpPr>
            <p:cNvPr id="1413" name="Google Shape;1413;p3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14" name="Google Shape;1414;p3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15" name="Google Shape;1415;p39"/>
          <p:cNvGrpSpPr/>
          <p:nvPr/>
        </p:nvGrpSpPr>
        <p:grpSpPr>
          <a:xfrm>
            <a:off x="310109" y="4290433"/>
            <a:ext cx="649500" cy="261600"/>
            <a:chOff x="310109" y="1934404"/>
            <a:chExt cx="649500" cy="261600"/>
          </a:xfrm>
        </p:grpSpPr>
        <p:sp>
          <p:nvSpPr>
            <p:cNvPr id="1416" name="Google Shape;1416;p3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17" name="Google Shape;1417;p3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18" name="Google Shape;1418;p39"/>
          <p:cNvSpPr txBox="1"/>
          <p:nvPr/>
        </p:nvSpPr>
        <p:spPr>
          <a:xfrm>
            <a:off x="2072995" y="4290433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19" name="Google Shape;1419;p39"/>
          <p:cNvSpPr/>
          <p:nvPr/>
        </p:nvSpPr>
        <p:spPr>
          <a:xfrm>
            <a:off x="2104561" y="4403448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0" name="Google Shape;1420;p39"/>
          <p:cNvSpPr txBox="1"/>
          <p:nvPr/>
        </p:nvSpPr>
        <p:spPr>
          <a:xfrm>
            <a:off x="2074640" y="1934404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21" name="Google Shape;1421;p39"/>
          <p:cNvSpPr/>
          <p:nvPr/>
        </p:nvSpPr>
        <p:spPr>
          <a:xfrm>
            <a:off x="2109474" y="2047420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2" name="Google Shape;1422;p39"/>
          <p:cNvSpPr/>
          <p:nvPr/>
        </p:nvSpPr>
        <p:spPr>
          <a:xfrm>
            <a:off x="33630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3" name="Google Shape;1423;p39"/>
          <p:cNvSpPr txBox="1"/>
          <p:nvPr/>
        </p:nvSpPr>
        <p:spPr>
          <a:xfrm>
            <a:off x="425450" y="2133600"/>
            <a:ext cx="685274" cy="3080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25435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24" name="Google Shape;1424;p39"/>
          <p:cNvSpPr/>
          <p:nvPr/>
        </p:nvSpPr>
        <p:spPr>
          <a:xfrm>
            <a:off x="108924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5" name="Google Shape;1425;p39"/>
          <p:cNvSpPr txBox="1"/>
          <p:nvPr/>
        </p:nvSpPr>
        <p:spPr>
          <a:xfrm>
            <a:off x="1130450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26" name="Google Shape;1426;p39"/>
          <p:cNvSpPr/>
          <p:nvPr/>
        </p:nvSpPr>
        <p:spPr>
          <a:xfrm>
            <a:off x="2139510" y="2177313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7" name="Google Shape;1427;p39"/>
          <p:cNvSpPr txBox="1"/>
          <p:nvPr/>
        </p:nvSpPr>
        <p:spPr>
          <a:xfrm>
            <a:off x="2230235" y="21338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25436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28" name="Google Shape;1428;p39"/>
          <p:cNvSpPr/>
          <p:nvPr/>
        </p:nvSpPr>
        <p:spPr>
          <a:xfrm>
            <a:off x="289245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9" name="Google Shape;1429;p39"/>
          <p:cNvSpPr txBox="1"/>
          <p:nvPr/>
        </p:nvSpPr>
        <p:spPr>
          <a:xfrm>
            <a:off x="2916123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30" name="Google Shape;1430;p39"/>
          <p:cNvSpPr/>
          <p:nvPr/>
        </p:nvSpPr>
        <p:spPr>
          <a:xfrm>
            <a:off x="1011644" y="453400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1" name="Google Shape;1431;p39"/>
          <p:cNvSpPr/>
          <p:nvPr/>
        </p:nvSpPr>
        <p:spPr>
          <a:xfrm>
            <a:off x="340140" y="4534009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2" name="Google Shape;1432;p39"/>
          <p:cNvSpPr txBox="1"/>
          <p:nvPr/>
        </p:nvSpPr>
        <p:spPr>
          <a:xfrm>
            <a:off x="377514" y="4490500"/>
            <a:ext cx="693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25407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33" name="Google Shape;1433;p39"/>
          <p:cNvSpPr txBox="1"/>
          <p:nvPr/>
        </p:nvSpPr>
        <p:spPr>
          <a:xfrm>
            <a:off x="1026769" y="4490500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34" name="Google Shape;1434;p39"/>
          <p:cNvSpPr/>
          <p:nvPr/>
        </p:nvSpPr>
        <p:spPr>
          <a:xfrm>
            <a:off x="2116939" y="453089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5" name="Google Shape;1435;p39"/>
          <p:cNvSpPr txBox="1"/>
          <p:nvPr/>
        </p:nvSpPr>
        <p:spPr>
          <a:xfrm>
            <a:off x="2215071" y="448740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25418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36" name="Google Shape;1436;p39"/>
          <p:cNvSpPr/>
          <p:nvPr/>
        </p:nvSpPr>
        <p:spPr>
          <a:xfrm>
            <a:off x="2869886" y="453299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7" name="Google Shape;1437;p39"/>
          <p:cNvSpPr txBox="1"/>
          <p:nvPr/>
        </p:nvSpPr>
        <p:spPr>
          <a:xfrm>
            <a:off x="2924772" y="448739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945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38" name="Google Shape;1438;p39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Бейсболка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PILOT PIPING SANDWICH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39" name="Google Shape;1439;p39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Металлическая застежка.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твил, 320 г/м².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40" name="Google Shape;1440;p39"/>
          <p:cNvSpPr txBox="1"/>
          <p:nvPr/>
        </p:nvSpPr>
        <p:spPr>
          <a:xfrm>
            <a:off x="55646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41" name="Google Shape;1441;p39"/>
          <p:cNvSpPr/>
          <p:nvPr/>
        </p:nvSpPr>
        <p:spPr>
          <a:xfrm>
            <a:off x="5596262" y="4453806"/>
            <a:ext cx="42300" cy="39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39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3" name="Google Shape;1443;p39"/>
          <p:cNvSpPr txBox="1"/>
          <p:nvPr/>
        </p:nvSpPr>
        <p:spPr>
          <a:xfrm>
            <a:off x="4782289" y="454362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25419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44" name="Google Shape;1444;p39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5" name="Google Shape;1445;p39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1 015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446" name="Google Shape;1446;p39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1447" name="Google Shape;1447;p3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48" name="Google Shape;1448;p3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449" name="Google Shape;1449;p39"/>
          <p:cNvPicPr preferRelativeResize="0"/>
          <p:nvPr/>
        </p:nvPicPr>
        <p:blipFill rotWithShape="1">
          <a:blip r:embed="rId18">
            <a:alphaModFix/>
          </a:blip>
          <a:srcRect l="5636" t="17825" r="4902" b="23478"/>
          <a:stretch/>
        </p:blipFill>
        <p:spPr>
          <a:xfrm>
            <a:off x="492608" y="1113746"/>
            <a:ext cx="1248900" cy="8193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1450" name="Google Shape;1450;p39"/>
          <p:cNvGrpSpPr/>
          <p:nvPr/>
        </p:nvGrpSpPr>
        <p:grpSpPr>
          <a:xfrm>
            <a:off x="2062135" y="1033425"/>
            <a:ext cx="260208" cy="261509"/>
            <a:chOff x="299507" y="1108855"/>
            <a:chExt cx="240000" cy="241200"/>
          </a:xfrm>
        </p:grpSpPr>
        <p:pic>
          <p:nvPicPr>
            <p:cNvPr id="1451" name="Google Shape;1451;p39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2" name="Google Shape;1452;p3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453" name="Google Shape;1453;p39"/>
          <p:cNvSpPr/>
          <p:nvPr/>
        </p:nvSpPr>
        <p:spPr>
          <a:xfrm>
            <a:off x="2102916" y="347061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4" name="Google Shape;1454;p39"/>
          <p:cNvSpPr/>
          <p:nvPr/>
        </p:nvSpPr>
        <p:spPr>
          <a:xfrm>
            <a:off x="2238307" y="3470614"/>
            <a:ext cx="111000" cy="110400"/>
          </a:xfrm>
          <a:prstGeom prst="ellipse">
            <a:avLst/>
          </a:prstGeom>
          <a:solidFill>
            <a:srgbClr val="20124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5" name="Google Shape;1455;p39"/>
          <p:cNvSpPr/>
          <p:nvPr/>
        </p:nvSpPr>
        <p:spPr>
          <a:xfrm>
            <a:off x="2380012" y="3470614"/>
            <a:ext cx="111000" cy="11040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6" name="Google Shape;1456;p39"/>
          <p:cNvSpPr/>
          <p:nvPr/>
        </p:nvSpPr>
        <p:spPr>
          <a:xfrm>
            <a:off x="2515403" y="3470614"/>
            <a:ext cx="111000" cy="110400"/>
          </a:xfrm>
          <a:prstGeom prst="ellipse">
            <a:avLst/>
          </a:prstGeom>
          <a:solidFill>
            <a:srgbClr val="D4C19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7" name="Google Shape;1457;p39"/>
          <p:cNvSpPr/>
          <p:nvPr/>
        </p:nvSpPr>
        <p:spPr>
          <a:xfrm>
            <a:off x="2650794" y="3470614"/>
            <a:ext cx="111000" cy="110400"/>
          </a:xfrm>
          <a:prstGeom prst="ellipse">
            <a:avLst/>
          </a:prstGeom>
          <a:solidFill>
            <a:srgbClr val="82A2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40"/>
          <p:cNvSpPr/>
          <p:nvPr/>
        </p:nvSpPr>
        <p:spPr>
          <a:xfrm>
            <a:off x="-5525" y="-57975"/>
            <a:ext cx="9144000" cy="52152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3" name="Google Shape;1463;p40"/>
          <p:cNvSpPr/>
          <p:nvPr/>
        </p:nvSpPr>
        <p:spPr>
          <a:xfrm>
            <a:off x="4652925" y="1801586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64" name="Google Shape;146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69634" y="2175496"/>
            <a:ext cx="3144475" cy="817612"/>
          </a:xfrm>
          <a:prstGeom prst="rect">
            <a:avLst/>
          </a:prstGeom>
          <a:noFill/>
          <a:ln>
            <a:noFill/>
          </a:ln>
        </p:spPr>
      </p:pic>
      <p:sp>
        <p:nvSpPr>
          <p:cNvPr id="1465" name="Google Shape;1465;p40"/>
          <p:cNvSpPr/>
          <p:nvPr/>
        </p:nvSpPr>
        <p:spPr>
          <a:xfrm>
            <a:off x="4652925" y="34380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6" name="Google Shape;1466;p40"/>
          <p:cNvSpPr/>
          <p:nvPr/>
        </p:nvSpPr>
        <p:spPr>
          <a:xfrm>
            <a:off x="4652925" y="1614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7" name="Google Shape;1467;p40"/>
          <p:cNvSpPr/>
          <p:nvPr/>
        </p:nvSpPr>
        <p:spPr>
          <a:xfrm>
            <a:off x="538125" y="34380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8" name="Google Shape;1468;p40"/>
          <p:cNvSpPr/>
          <p:nvPr/>
        </p:nvSpPr>
        <p:spPr>
          <a:xfrm>
            <a:off x="538125" y="1614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69" name="Google Shape;1469;p40"/>
          <p:cNvGrpSpPr/>
          <p:nvPr/>
        </p:nvGrpSpPr>
        <p:grpSpPr>
          <a:xfrm>
            <a:off x="628684" y="1144105"/>
            <a:ext cx="649500" cy="261600"/>
            <a:chOff x="310109" y="1934404"/>
            <a:chExt cx="649500" cy="261600"/>
          </a:xfrm>
        </p:grpSpPr>
        <p:sp>
          <p:nvSpPr>
            <p:cNvPr id="1470" name="Google Shape;1470;p4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71" name="Google Shape;1471;p4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2" name="Google Shape;1472;p40"/>
          <p:cNvSpPr txBox="1"/>
          <p:nvPr/>
        </p:nvSpPr>
        <p:spPr>
          <a:xfrm>
            <a:off x="549848" y="2246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FACTOR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3" name="Google Shape;1473;p40"/>
          <p:cNvSpPr/>
          <p:nvPr/>
        </p:nvSpPr>
        <p:spPr>
          <a:xfrm>
            <a:off x="4771688" y="809092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4" name="Google Shape;1474;p40"/>
          <p:cNvSpPr txBox="1"/>
          <p:nvPr/>
        </p:nvSpPr>
        <p:spPr>
          <a:xfrm>
            <a:off x="4670525" y="4588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 стилусом. Корпус из алюминия с покрыитем soft touch, 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пулевидный пишущий узел 1 мм, чернила Dokumental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475" name="Google Shape;1475;p40"/>
          <p:cNvGrpSpPr/>
          <p:nvPr/>
        </p:nvGrpSpPr>
        <p:grpSpPr>
          <a:xfrm>
            <a:off x="4743484" y="1144105"/>
            <a:ext cx="649500" cy="261600"/>
            <a:chOff x="310109" y="1934404"/>
            <a:chExt cx="649500" cy="261600"/>
          </a:xfrm>
        </p:grpSpPr>
        <p:sp>
          <p:nvSpPr>
            <p:cNvPr id="1476" name="Google Shape;1476;p4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77" name="Google Shape;1477;p4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8" name="Google Shape;1478;p40"/>
          <p:cNvSpPr txBox="1"/>
          <p:nvPr/>
        </p:nvSpPr>
        <p:spPr>
          <a:xfrm>
            <a:off x="4664648" y="2246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FACTOR GRIP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9" name="Google Shape;1479;p40"/>
          <p:cNvSpPr/>
          <p:nvPr/>
        </p:nvSpPr>
        <p:spPr>
          <a:xfrm>
            <a:off x="538125" y="1801586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80" name="Google Shape;1480;p40"/>
          <p:cNvGrpSpPr/>
          <p:nvPr/>
        </p:nvGrpSpPr>
        <p:grpSpPr>
          <a:xfrm>
            <a:off x="628684" y="2784220"/>
            <a:ext cx="649500" cy="261600"/>
            <a:chOff x="310109" y="1934404"/>
            <a:chExt cx="649500" cy="261600"/>
          </a:xfrm>
        </p:grpSpPr>
        <p:sp>
          <p:nvSpPr>
            <p:cNvPr id="1481" name="Google Shape;1481;p4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82" name="Google Shape;1482;p4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3" name="Google Shape;1483;p40"/>
          <p:cNvSpPr txBox="1"/>
          <p:nvPr/>
        </p:nvSpPr>
        <p:spPr>
          <a:xfrm>
            <a:off x="549848" y="1864786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TWIN WHITE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4" name="Google Shape;1484;p40"/>
          <p:cNvSpPr txBox="1"/>
          <p:nvPr/>
        </p:nvSpPr>
        <p:spPr>
          <a:xfrm>
            <a:off x="4670525" y="2098986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Стержень X-10-DUO синий, толщина пишущего узла 1 мм, чернила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Dokumental, европейский ABS-пластик.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485" name="Google Shape;1485;p40"/>
          <p:cNvGrpSpPr/>
          <p:nvPr/>
        </p:nvGrpSpPr>
        <p:grpSpPr>
          <a:xfrm>
            <a:off x="4743484" y="2784220"/>
            <a:ext cx="649500" cy="261600"/>
            <a:chOff x="310109" y="1934404"/>
            <a:chExt cx="649500" cy="261600"/>
          </a:xfrm>
        </p:grpSpPr>
        <p:sp>
          <p:nvSpPr>
            <p:cNvPr id="1486" name="Google Shape;1486;p4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87" name="Google Shape;1487;p4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88" name="Google Shape;1488;p40"/>
          <p:cNvSpPr txBox="1"/>
          <p:nvPr/>
        </p:nvSpPr>
        <p:spPr>
          <a:xfrm>
            <a:off x="4664648" y="1864786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TWIN SOLID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89" name="Google Shape;1489;p40"/>
          <p:cNvSpPr/>
          <p:nvPr/>
        </p:nvSpPr>
        <p:spPr>
          <a:xfrm>
            <a:off x="4769686" y="302388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0" name="Google Shape;1490;p40"/>
          <p:cNvSpPr txBox="1"/>
          <p:nvPr/>
        </p:nvSpPr>
        <p:spPr>
          <a:xfrm>
            <a:off x="4704372" y="2980379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91" name="Google Shape;1491;p40"/>
          <p:cNvSpPr/>
          <p:nvPr/>
        </p:nvSpPr>
        <p:spPr>
          <a:xfrm>
            <a:off x="5386163" y="302388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2" name="Google Shape;1492;p40"/>
          <p:cNvSpPr txBox="1"/>
          <p:nvPr/>
        </p:nvSpPr>
        <p:spPr>
          <a:xfrm>
            <a:off x="5469176" y="298037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93" name="Google Shape;1493;p40"/>
          <p:cNvSpPr txBox="1"/>
          <p:nvPr/>
        </p:nvSpPr>
        <p:spPr>
          <a:xfrm>
            <a:off x="555725" y="37354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Твердость HB, круглый пластиковый корпус, прочный грифель 2мм, оснащен ластиком,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серебристый феррул, легко затачивается.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494" name="Google Shape;1494;p40"/>
          <p:cNvGrpSpPr/>
          <p:nvPr/>
        </p:nvGrpSpPr>
        <p:grpSpPr>
          <a:xfrm>
            <a:off x="628684" y="4420705"/>
            <a:ext cx="649500" cy="261600"/>
            <a:chOff x="310109" y="1934404"/>
            <a:chExt cx="649500" cy="261600"/>
          </a:xfrm>
        </p:grpSpPr>
        <p:sp>
          <p:nvSpPr>
            <p:cNvPr id="1495" name="Google Shape;1495;p4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496" name="Google Shape;1496;p4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97" name="Google Shape;1497;p40"/>
          <p:cNvSpPr txBox="1"/>
          <p:nvPr/>
        </p:nvSpPr>
        <p:spPr>
          <a:xfrm>
            <a:off x="549848" y="35012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 чернографитный MIZORI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98" name="Google Shape;1498;p40"/>
          <p:cNvSpPr/>
          <p:nvPr/>
        </p:nvSpPr>
        <p:spPr>
          <a:xfrm>
            <a:off x="656888" y="4085692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9" name="Google Shape;1499;p40"/>
          <p:cNvSpPr txBox="1"/>
          <p:nvPr/>
        </p:nvSpPr>
        <p:spPr>
          <a:xfrm>
            <a:off x="4670525" y="37354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Твердость HB, прочный грифель 2мм, оснащен ластиком, круглый неокрашеный корпус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высококачественной древесины, не заточен.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500" name="Google Shape;1500;p40"/>
          <p:cNvGrpSpPr/>
          <p:nvPr/>
        </p:nvGrpSpPr>
        <p:grpSpPr>
          <a:xfrm>
            <a:off x="4743484" y="4420705"/>
            <a:ext cx="649500" cy="261600"/>
            <a:chOff x="310109" y="1934404"/>
            <a:chExt cx="649500" cy="261600"/>
          </a:xfrm>
        </p:grpSpPr>
        <p:sp>
          <p:nvSpPr>
            <p:cNvPr id="1501" name="Google Shape;1501;p4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502" name="Google Shape;1502;p4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03" name="Google Shape;1503;p40"/>
          <p:cNvSpPr txBox="1"/>
          <p:nvPr/>
        </p:nvSpPr>
        <p:spPr>
          <a:xfrm>
            <a:off x="4664648" y="35012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 чернографитный SIMPLE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04" name="Google Shape;1504;p40"/>
          <p:cNvSpPr/>
          <p:nvPr/>
        </p:nvSpPr>
        <p:spPr>
          <a:xfrm>
            <a:off x="4769686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5" name="Google Shape;1505;p40"/>
          <p:cNvSpPr txBox="1"/>
          <p:nvPr/>
        </p:nvSpPr>
        <p:spPr>
          <a:xfrm>
            <a:off x="4691672" y="4616864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1107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06" name="Google Shape;1506;p40"/>
          <p:cNvSpPr/>
          <p:nvPr/>
        </p:nvSpPr>
        <p:spPr>
          <a:xfrm>
            <a:off x="5386163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7" name="Google Shape;1507;p40"/>
          <p:cNvSpPr txBox="1"/>
          <p:nvPr/>
        </p:nvSpPr>
        <p:spPr>
          <a:xfrm>
            <a:off x="5515423" y="4616864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508" name="Google Shape;1508;p40"/>
          <p:cNvGrpSpPr/>
          <p:nvPr/>
        </p:nvGrpSpPr>
        <p:grpSpPr>
          <a:xfrm>
            <a:off x="611416" y="754695"/>
            <a:ext cx="260208" cy="261509"/>
            <a:chOff x="299507" y="1108855"/>
            <a:chExt cx="240000" cy="241200"/>
          </a:xfrm>
        </p:grpSpPr>
        <p:pic>
          <p:nvPicPr>
            <p:cNvPr id="1509" name="Google Shape;1509;p40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0" name="Google Shape;1510;p4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511" name="Google Shape;1511;p40"/>
          <p:cNvSpPr txBox="1"/>
          <p:nvPr/>
        </p:nvSpPr>
        <p:spPr>
          <a:xfrm>
            <a:off x="555725" y="4588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алюминия с покрыитем soft touch, пулевидный пишущий узел 1 мм,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чернила Dokumental, нажимной механизм подачи стержня.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512" name="Google Shape;1512;p40"/>
          <p:cNvGrpSpPr/>
          <p:nvPr/>
        </p:nvGrpSpPr>
        <p:grpSpPr>
          <a:xfrm>
            <a:off x="618608" y="2399853"/>
            <a:ext cx="260208" cy="261509"/>
            <a:chOff x="306425" y="1108855"/>
            <a:chExt cx="240000" cy="241200"/>
          </a:xfrm>
        </p:grpSpPr>
        <p:pic>
          <p:nvPicPr>
            <p:cNvPr id="1513" name="Google Shape;1513;p40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14" name="Google Shape;1514;p40"/>
            <p:cNvSpPr txBox="1"/>
            <p:nvPr/>
          </p:nvSpPr>
          <p:spPr>
            <a:xfrm>
              <a:off x="306425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12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515" name="Google Shape;1515;p40"/>
          <p:cNvSpPr txBox="1"/>
          <p:nvPr/>
        </p:nvSpPr>
        <p:spPr>
          <a:xfrm>
            <a:off x="555725" y="2098986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Стержень X-10-Duo синий, толщина пишущего узла 1 мм, чернила Dokumental, европейский ABS-пластик.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516" name="Google Shape;1516;p4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633092" y="4161818"/>
            <a:ext cx="3658312" cy="307800"/>
          </a:xfrm>
          <a:prstGeom prst="rect">
            <a:avLst/>
          </a:prstGeom>
          <a:noFill/>
          <a:ln>
            <a:noFill/>
          </a:ln>
        </p:spPr>
      </p:pic>
      <p:sp>
        <p:nvSpPr>
          <p:cNvPr id="1517" name="Google Shape;1517;p40"/>
          <p:cNvSpPr/>
          <p:nvPr/>
        </p:nvSpPr>
        <p:spPr>
          <a:xfrm>
            <a:off x="655963" y="4663774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18" name="Google Shape;1518;p40"/>
          <p:cNvGrpSpPr/>
          <p:nvPr/>
        </p:nvGrpSpPr>
        <p:grpSpPr>
          <a:xfrm>
            <a:off x="4726216" y="4036070"/>
            <a:ext cx="260208" cy="261509"/>
            <a:chOff x="299507" y="1108855"/>
            <a:chExt cx="240000" cy="241200"/>
          </a:xfrm>
        </p:grpSpPr>
        <p:pic>
          <p:nvPicPr>
            <p:cNvPr id="1519" name="Google Shape;1519;p40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0" name="Google Shape;1520;p4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521" name="Google Shape;1521;p40"/>
          <p:cNvSpPr txBox="1"/>
          <p:nvPr/>
        </p:nvSpPr>
        <p:spPr>
          <a:xfrm>
            <a:off x="584299" y="4620265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22" name="Google Shape;1522;p40"/>
          <p:cNvSpPr/>
          <p:nvPr/>
        </p:nvSpPr>
        <p:spPr>
          <a:xfrm>
            <a:off x="1272440" y="4663774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3" name="Google Shape;1523;p40"/>
          <p:cNvSpPr txBox="1"/>
          <p:nvPr/>
        </p:nvSpPr>
        <p:spPr>
          <a:xfrm>
            <a:off x="1279253" y="462026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10.50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24" name="Google Shape;1524;p40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982966" y="4019814"/>
            <a:ext cx="3308651" cy="4821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25" name="Google Shape;1525;p40"/>
          <p:cNvGrpSpPr/>
          <p:nvPr/>
        </p:nvGrpSpPr>
        <p:grpSpPr>
          <a:xfrm>
            <a:off x="4726216" y="2400253"/>
            <a:ext cx="260208" cy="261509"/>
            <a:chOff x="299507" y="1108855"/>
            <a:chExt cx="240000" cy="241200"/>
          </a:xfrm>
        </p:grpSpPr>
        <p:pic>
          <p:nvPicPr>
            <p:cNvPr id="1526" name="Google Shape;1526;p40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27" name="Google Shape;1527;p4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528" name="Google Shape;1528;p40"/>
          <p:cNvSpPr/>
          <p:nvPr/>
        </p:nvSpPr>
        <p:spPr>
          <a:xfrm>
            <a:off x="663828" y="303240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9" name="Google Shape;1529;p40"/>
          <p:cNvSpPr txBox="1"/>
          <p:nvPr/>
        </p:nvSpPr>
        <p:spPr>
          <a:xfrm>
            <a:off x="598514" y="2988898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161/01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30" name="Google Shape;1530;p40"/>
          <p:cNvSpPr/>
          <p:nvPr/>
        </p:nvSpPr>
        <p:spPr>
          <a:xfrm>
            <a:off x="1280305" y="303240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1" name="Google Shape;1531;p40"/>
          <p:cNvSpPr txBox="1"/>
          <p:nvPr/>
        </p:nvSpPr>
        <p:spPr>
          <a:xfrm>
            <a:off x="1356883" y="2988898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32" name="Google Shape;1532;p40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 rot="-4">
            <a:off x="1155375" y="2390149"/>
            <a:ext cx="2968799" cy="582882"/>
          </a:xfrm>
          <a:prstGeom prst="rect">
            <a:avLst/>
          </a:prstGeom>
          <a:noFill/>
          <a:ln>
            <a:noFill/>
          </a:ln>
        </p:spPr>
      </p:pic>
      <p:sp>
        <p:nvSpPr>
          <p:cNvPr id="1533" name="Google Shape;1533;p40"/>
          <p:cNvSpPr/>
          <p:nvPr/>
        </p:nvSpPr>
        <p:spPr>
          <a:xfrm>
            <a:off x="659572" y="1384708"/>
            <a:ext cx="571021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4" name="Google Shape;1534;p40"/>
          <p:cNvSpPr txBox="1"/>
          <p:nvPr/>
        </p:nvSpPr>
        <p:spPr>
          <a:xfrm>
            <a:off x="683893" y="1341208"/>
            <a:ext cx="572100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35" name="Google Shape;1535;p40"/>
          <p:cNvSpPr/>
          <p:nvPr/>
        </p:nvSpPr>
        <p:spPr>
          <a:xfrm>
            <a:off x="1287773" y="138470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6" name="Google Shape;1536;p40"/>
          <p:cNvSpPr txBox="1"/>
          <p:nvPr/>
        </p:nvSpPr>
        <p:spPr>
          <a:xfrm>
            <a:off x="1369417" y="1341208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85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537" name="Google Shape;1537;p40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1118159" y="836121"/>
            <a:ext cx="3023224" cy="379525"/>
          </a:xfrm>
          <a:prstGeom prst="rect">
            <a:avLst/>
          </a:prstGeom>
          <a:noFill/>
          <a:ln>
            <a:noFill/>
          </a:ln>
        </p:spPr>
      </p:pic>
      <p:sp>
        <p:nvSpPr>
          <p:cNvPr id="1538" name="Google Shape;1538;p40"/>
          <p:cNvSpPr/>
          <p:nvPr/>
        </p:nvSpPr>
        <p:spPr>
          <a:xfrm>
            <a:off x="4774372" y="1384708"/>
            <a:ext cx="522007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9" name="Google Shape;1539;p40"/>
          <p:cNvSpPr txBox="1"/>
          <p:nvPr/>
        </p:nvSpPr>
        <p:spPr>
          <a:xfrm>
            <a:off x="4773293" y="1341208"/>
            <a:ext cx="619691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</a:t>
            </a:r>
            <a:r>
              <a:rPr lang="en-US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40" name="Google Shape;1540;p40"/>
          <p:cNvSpPr/>
          <p:nvPr/>
        </p:nvSpPr>
        <p:spPr>
          <a:xfrm>
            <a:off x="5396223" y="138470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1" name="Google Shape;1541;p40"/>
          <p:cNvSpPr txBox="1"/>
          <p:nvPr/>
        </p:nvSpPr>
        <p:spPr>
          <a:xfrm>
            <a:off x="5477867" y="1341208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116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42" name="Google Shape;1542;p40"/>
          <p:cNvSpPr/>
          <p:nvPr/>
        </p:nvSpPr>
        <p:spPr>
          <a:xfrm>
            <a:off x="4771688" y="800160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3" name="Google Shape;1543;p40"/>
          <p:cNvSpPr/>
          <p:nvPr/>
        </p:nvSpPr>
        <p:spPr>
          <a:xfrm>
            <a:off x="4908357" y="800606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4" name="Google Shape;1544;p40"/>
          <p:cNvSpPr/>
          <p:nvPr/>
        </p:nvSpPr>
        <p:spPr>
          <a:xfrm>
            <a:off x="5043673" y="80022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5" name="Google Shape;1545;p40"/>
          <p:cNvSpPr/>
          <p:nvPr/>
        </p:nvSpPr>
        <p:spPr>
          <a:xfrm>
            <a:off x="5185379" y="800222"/>
            <a:ext cx="111000" cy="110400"/>
          </a:xfrm>
          <a:prstGeom prst="ellipse">
            <a:avLst/>
          </a:prstGeom>
          <a:solidFill>
            <a:srgbClr val="A2A2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46" name="Google Shape;1546;p40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334335" y="837251"/>
            <a:ext cx="3008108" cy="3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1" name="Google Shape;1551;p41"/>
          <p:cNvSpPr/>
          <p:nvPr/>
        </p:nvSpPr>
        <p:spPr>
          <a:xfrm>
            <a:off x="-5525" y="-41425"/>
            <a:ext cx="9144000" cy="51987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2" name="Google Shape;1552;p41"/>
          <p:cNvSpPr/>
          <p:nvPr/>
        </p:nvSpPr>
        <p:spPr>
          <a:xfrm>
            <a:off x="4652925" y="34380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3" name="Google Shape;155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31086" y="3969901"/>
            <a:ext cx="3044839" cy="58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p41"/>
          <p:cNvSpPr/>
          <p:nvPr/>
        </p:nvSpPr>
        <p:spPr>
          <a:xfrm>
            <a:off x="4652925" y="1614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5" name="Google Shape;1555;p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07487" y="741967"/>
            <a:ext cx="3437900" cy="55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6" name="Google Shape;1556;p41"/>
          <p:cNvSpPr/>
          <p:nvPr/>
        </p:nvSpPr>
        <p:spPr>
          <a:xfrm>
            <a:off x="538125" y="34380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57" name="Google Shape;155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13873" y="4005802"/>
            <a:ext cx="3058764" cy="659175"/>
          </a:xfrm>
          <a:prstGeom prst="rect">
            <a:avLst/>
          </a:prstGeom>
          <a:noFill/>
          <a:ln>
            <a:noFill/>
          </a:ln>
        </p:spPr>
      </p:pic>
      <p:sp>
        <p:nvSpPr>
          <p:cNvPr id="1558" name="Google Shape;1558;p41"/>
          <p:cNvSpPr/>
          <p:nvPr/>
        </p:nvSpPr>
        <p:spPr>
          <a:xfrm>
            <a:off x="538125" y="161471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59" name="Google Shape;1559;p41"/>
          <p:cNvGrpSpPr/>
          <p:nvPr/>
        </p:nvGrpSpPr>
        <p:grpSpPr>
          <a:xfrm>
            <a:off x="628684" y="1144105"/>
            <a:ext cx="649500" cy="261600"/>
            <a:chOff x="310109" y="1934404"/>
            <a:chExt cx="649500" cy="261600"/>
          </a:xfrm>
        </p:grpSpPr>
        <p:sp>
          <p:nvSpPr>
            <p:cNvPr id="1560" name="Google Shape;1560;p4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561" name="Google Shape;1561;p4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2" name="Google Shape;1562;p41"/>
          <p:cNvSpPr txBox="1"/>
          <p:nvPr/>
        </p:nvSpPr>
        <p:spPr>
          <a:xfrm>
            <a:off x="549848" y="2246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N13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63" name="Google Shape;1563;p41"/>
          <p:cNvSpPr/>
          <p:nvPr/>
        </p:nvSpPr>
        <p:spPr>
          <a:xfrm>
            <a:off x="654886" y="13837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4" name="Google Shape;1564;p41"/>
          <p:cNvSpPr txBox="1"/>
          <p:nvPr/>
        </p:nvSpPr>
        <p:spPr>
          <a:xfrm>
            <a:off x="576872" y="1340264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38013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5" name="Google Shape;1565;p41"/>
          <p:cNvSpPr/>
          <p:nvPr/>
        </p:nvSpPr>
        <p:spPr>
          <a:xfrm>
            <a:off x="1271363" y="13837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6" name="Google Shape;1566;p41"/>
          <p:cNvSpPr txBox="1"/>
          <p:nvPr/>
        </p:nvSpPr>
        <p:spPr>
          <a:xfrm>
            <a:off x="1349967" y="1340264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67" name="Google Shape;1567;p41"/>
          <p:cNvSpPr/>
          <p:nvPr/>
        </p:nvSpPr>
        <p:spPr>
          <a:xfrm>
            <a:off x="4771688" y="809092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8" name="Google Shape;1568;p41"/>
          <p:cNvSpPr txBox="1"/>
          <p:nvPr/>
        </p:nvSpPr>
        <p:spPr>
          <a:xfrm>
            <a:off x="4670525" y="4588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переработанного картона, нажимной механизм подачи стержня, пулевидный пишущий узел 1 мм, стержень Plastic Cross (без возможности замены).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569" name="Google Shape;1569;p41"/>
          <p:cNvGrpSpPr/>
          <p:nvPr/>
        </p:nvGrpSpPr>
        <p:grpSpPr>
          <a:xfrm>
            <a:off x="4743484" y="1144105"/>
            <a:ext cx="649500" cy="261600"/>
            <a:chOff x="310109" y="1934404"/>
            <a:chExt cx="649500" cy="261600"/>
          </a:xfrm>
        </p:grpSpPr>
        <p:sp>
          <p:nvSpPr>
            <p:cNvPr id="1570" name="Google Shape;1570;p4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571" name="Google Shape;1571;p4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72" name="Google Shape;1572;p41"/>
          <p:cNvSpPr txBox="1"/>
          <p:nvPr/>
        </p:nvSpPr>
        <p:spPr>
          <a:xfrm>
            <a:off x="4664648" y="2246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N12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73" name="Google Shape;1573;p41"/>
          <p:cNvSpPr/>
          <p:nvPr/>
        </p:nvSpPr>
        <p:spPr>
          <a:xfrm>
            <a:off x="4769686" y="13837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4" name="Google Shape;1574;p41"/>
          <p:cNvSpPr txBox="1"/>
          <p:nvPr/>
        </p:nvSpPr>
        <p:spPr>
          <a:xfrm>
            <a:off x="4704372" y="1340264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38010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5" name="Google Shape;1575;p41"/>
          <p:cNvSpPr/>
          <p:nvPr/>
        </p:nvSpPr>
        <p:spPr>
          <a:xfrm>
            <a:off x="5386163" y="13837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6" name="Google Shape;1576;p41"/>
          <p:cNvSpPr txBox="1"/>
          <p:nvPr/>
        </p:nvSpPr>
        <p:spPr>
          <a:xfrm>
            <a:off x="5469176" y="1340264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7" name="Google Shape;1577;p41"/>
          <p:cNvSpPr/>
          <p:nvPr/>
        </p:nvSpPr>
        <p:spPr>
          <a:xfrm>
            <a:off x="538125" y="1801586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78" name="Google Shape;1578;p41"/>
          <p:cNvGrpSpPr/>
          <p:nvPr/>
        </p:nvGrpSpPr>
        <p:grpSpPr>
          <a:xfrm>
            <a:off x="628684" y="2784220"/>
            <a:ext cx="649500" cy="261600"/>
            <a:chOff x="310109" y="1934404"/>
            <a:chExt cx="649500" cy="261600"/>
          </a:xfrm>
        </p:grpSpPr>
        <p:sp>
          <p:nvSpPr>
            <p:cNvPr id="1579" name="Google Shape;1579;p4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580" name="Google Shape;1580;p4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1" name="Google Shape;1581;p41"/>
          <p:cNvSpPr txBox="1"/>
          <p:nvPr/>
        </p:nvSpPr>
        <p:spPr>
          <a:xfrm>
            <a:off x="549848" y="1864786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N8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2" name="Google Shape;1582;p41"/>
          <p:cNvSpPr/>
          <p:nvPr/>
        </p:nvSpPr>
        <p:spPr>
          <a:xfrm>
            <a:off x="4771688" y="2449206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3" name="Google Shape;1583;p41"/>
          <p:cNvSpPr/>
          <p:nvPr/>
        </p:nvSpPr>
        <p:spPr>
          <a:xfrm>
            <a:off x="4652925" y="1801586"/>
            <a:ext cx="3867300" cy="1525800"/>
          </a:xfrm>
          <a:prstGeom prst="roundRect">
            <a:avLst>
              <a:gd name="adj" fmla="val 10574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4" name="Google Shape;1584;p41"/>
          <p:cNvSpPr txBox="1"/>
          <p:nvPr/>
        </p:nvSpPr>
        <p:spPr>
          <a:xfrm>
            <a:off x="4670525" y="2098986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пластика, мягкий резиновый грип, немецкие чернила Dokumental,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пишущий узел 1 мм, стержень X-20 синий.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585" name="Google Shape;1585;p41"/>
          <p:cNvGrpSpPr/>
          <p:nvPr/>
        </p:nvGrpSpPr>
        <p:grpSpPr>
          <a:xfrm>
            <a:off x="4743484" y="2784220"/>
            <a:ext cx="649500" cy="261600"/>
            <a:chOff x="310109" y="1934404"/>
            <a:chExt cx="649500" cy="261600"/>
          </a:xfrm>
        </p:grpSpPr>
        <p:sp>
          <p:nvSpPr>
            <p:cNvPr id="1586" name="Google Shape;1586;p4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587" name="Google Shape;1587;p4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88" name="Google Shape;1588;p41"/>
          <p:cNvSpPr txBox="1"/>
          <p:nvPr/>
        </p:nvSpPr>
        <p:spPr>
          <a:xfrm>
            <a:off x="4664648" y="1864786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NOVE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89" name="Google Shape;1589;p41"/>
          <p:cNvSpPr/>
          <p:nvPr/>
        </p:nvSpPr>
        <p:spPr>
          <a:xfrm>
            <a:off x="4771688" y="2449206"/>
            <a:ext cx="111000" cy="110400"/>
          </a:xfrm>
          <a:prstGeom prst="ellipse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0" name="Google Shape;1590;p41"/>
          <p:cNvSpPr/>
          <p:nvPr/>
        </p:nvSpPr>
        <p:spPr>
          <a:xfrm>
            <a:off x="4769686" y="302388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41"/>
          <p:cNvSpPr txBox="1"/>
          <p:nvPr/>
        </p:nvSpPr>
        <p:spPr>
          <a:xfrm>
            <a:off x="4691672" y="2980379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92" name="Google Shape;1592;p41"/>
          <p:cNvSpPr/>
          <p:nvPr/>
        </p:nvSpPr>
        <p:spPr>
          <a:xfrm>
            <a:off x="5386163" y="302388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3" name="Google Shape;1593;p41"/>
          <p:cNvSpPr txBox="1"/>
          <p:nvPr/>
        </p:nvSpPr>
        <p:spPr>
          <a:xfrm>
            <a:off x="5469176" y="298037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94" name="Google Shape;1594;p41"/>
          <p:cNvSpPr txBox="1"/>
          <p:nvPr/>
        </p:nvSpPr>
        <p:spPr>
          <a:xfrm>
            <a:off x="555725" y="37354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Стержень X-20 синий, толщина пишущего узла 1 мм, немецкие чернила Dokumental, европейский ABS-пластик.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595" name="Google Shape;1595;p41"/>
          <p:cNvGrpSpPr/>
          <p:nvPr/>
        </p:nvGrpSpPr>
        <p:grpSpPr>
          <a:xfrm>
            <a:off x="628684" y="4420705"/>
            <a:ext cx="649500" cy="261600"/>
            <a:chOff x="310109" y="1934404"/>
            <a:chExt cx="649500" cy="261600"/>
          </a:xfrm>
        </p:grpSpPr>
        <p:sp>
          <p:nvSpPr>
            <p:cNvPr id="1596" name="Google Shape;1596;p4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597" name="Google Shape;1597;p4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98" name="Google Shape;1598;p41"/>
          <p:cNvSpPr txBox="1"/>
          <p:nvPr/>
        </p:nvSpPr>
        <p:spPr>
          <a:xfrm>
            <a:off x="549848" y="35012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KIKI FROST SILVER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599" name="Google Shape;1599;p41"/>
          <p:cNvSpPr/>
          <p:nvPr/>
        </p:nvSpPr>
        <p:spPr>
          <a:xfrm>
            <a:off x="656888" y="4085692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0" name="Google Shape;1600;p41"/>
          <p:cNvSpPr/>
          <p:nvPr/>
        </p:nvSpPr>
        <p:spPr>
          <a:xfrm>
            <a:off x="654886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1" name="Google Shape;1601;p41"/>
          <p:cNvSpPr txBox="1"/>
          <p:nvPr/>
        </p:nvSpPr>
        <p:spPr>
          <a:xfrm>
            <a:off x="589572" y="4616864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390F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02" name="Google Shape;1602;p41"/>
          <p:cNvSpPr/>
          <p:nvPr/>
        </p:nvSpPr>
        <p:spPr>
          <a:xfrm>
            <a:off x="1271363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3" name="Google Shape;1603;p41"/>
          <p:cNvSpPr txBox="1"/>
          <p:nvPr/>
        </p:nvSpPr>
        <p:spPr>
          <a:xfrm>
            <a:off x="1354376" y="4616864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04" name="Google Shape;1604;p41"/>
          <p:cNvSpPr txBox="1"/>
          <p:nvPr/>
        </p:nvSpPr>
        <p:spPr>
          <a:xfrm>
            <a:off x="4670525" y="37354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пластика, немецкие чернила Dokumental, пишущий узел 1 мм,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стержень X-20.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605" name="Google Shape;1605;p41"/>
          <p:cNvGrpSpPr/>
          <p:nvPr/>
        </p:nvGrpSpPr>
        <p:grpSpPr>
          <a:xfrm>
            <a:off x="4743484" y="4420705"/>
            <a:ext cx="649500" cy="261600"/>
            <a:chOff x="310109" y="1934404"/>
            <a:chExt cx="649500" cy="261600"/>
          </a:xfrm>
        </p:grpSpPr>
        <p:sp>
          <p:nvSpPr>
            <p:cNvPr id="1606" name="Google Shape;1606;p4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607" name="Google Shape;1607;p4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08" name="Google Shape;1608;p41"/>
          <p:cNvSpPr txBox="1"/>
          <p:nvPr/>
        </p:nvSpPr>
        <p:spPr>
          <a:xfrm>
            <a:off x="4664648" y="3501271"/>
            <a:ext cx="29688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KIKI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9" name="Google Shape;1609;p41"/>
          <p:cNvSpPr/>
          <p:nvPr/>
        </p:nvSpPr>
        <p:spPr>
          <a:xfrm>
            <a:off x="4769686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0" name="Google Shape;1610;p41"/>
          <p:cNvSpPr txBox="1"/>
          <p:nvPr/>
        </p:nvSpPr>
        <p:spPr>
          <a:xfrm>
            <a:off x="4698022" y="4616864"/>
            <a:ext cx="681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390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11" name="Google Shape;1611;p41"/>
          <p:cNvSpPr/>
          <p:nvPr/>
        </p:nvSpPr>
        <p:spPr>
          <a:xfrm>
            <a:off x="5386163" y="466037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2" name="Google Shape;1612;p41"/>
          <p:cNvSpPr txBox="1"/>
          <p:nvPr/>
        </p:nvSpPr>
        <p:spPr>
          <a:xfrm>
            <a:off x="5469176" y="4616864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63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613" name="Google Shape;1613;p41"/>
          <p:cNvGrpSpPr/>
          <p:nvPr/>
        </p:nvGrpSpPr>
        <p:grpSpPr>
          <a:xfrm>
            <a:off x="611416" y="754695"/>
            <a:ext cx="260208" cy="261509"/>
            <a:chOff x="299507" y="1108855"/>
            <a:chExt cx="240000" cy="241200"/>
          </a:xfrm>
        </p:grpSpPr>
        <p:pic>
          <p:nvPicPr>
            <p:cNvPr id="1614" name="Google Shape;1614;p41"/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5" name="Google Shape;1615;p4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616" name="Google Shape;1616;p4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939205" y="711632"/>
            <a:ext cx="3186345" cy="5881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7" name="Google Shape;1617;p41"/>
          <p:cNvSpPr txBox="1"/>
          <p:nvPr/>
        </p:nvSpPr>
        <p:spPr>
          <a:xfrm>
            <a:off x="555725" y="458871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ABS пластика, нажимной механизм подачи стержня, мягкий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резиновый грип, пулевидный пишущий узел 0,7 мм, сменный стержень.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18" name="Google Shape;1618;p41"/>
          <p:cNvSpPr/>
          <p:nvPr/>
        </p:nvSpPr>
        <p:spPr>
          <a:xfrm>
            <a:off x="659572" y="3030382"/>
            <a:ext cx="543714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9" name="Google Shape;1619;p41"/>
          <p:cNvSpPr txBox="1"/>
          <p:nvPr/>
        </p:nvSpPr>
        <p:spPr>
          <a:xfrm>
            <a:off x="602975" y="2980379"/>
            <a:ext cx="833443" cy="3143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22803</a:t>
            </a:r>
            <a:r>
              <a:rPr lang="en-US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</a:rPr>
              <a:t>/01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20" name="Google Shape;1620;p41"/>
          <p:cNvSpPr/>
          <p:nvPr/>
        </p:nvSpPr>
        <p:spPr>
          <a:xfrm>
            <a:off x="1554473" y="303038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1" name="Google Shape;1621;p41"/>
          <p:cNvSpPr txBox="1"/>
          <p:nvPr/>
        </p:nvSpPr>
        <p:spPr>
          <a:xfrm>
            <a:off x="1566673" y="2986882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12.50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622" name="Google Shape;1622;p41"/>
          <p:cNvGrpSpPr/>
          <p:nvPr/>
        </p:nvGrpSpPr>
        <p:grpSpPr>
          <a:xfrm>
            <a:off x="611108" y="2399853"/>
            <a:ext cx="260208" cy="261509"/>
            <a:chOff x="299507" y="1108855"/>
            <a:chExt cx="240000" cy="241200"/>
          </a:xfrm>
        </p:grpSpPr>
        <p:pic>
          <p:nvPicPr>
            <p:cNvPr id="1623" name="Google Shape;1623;p41"/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24" name="Google Shape;1624;p4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625" name="Google Shape;1625;p41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1010054" y="2343498"/>
            <a:ext cx="2968800" cy="558143"/>
          </a:xfrm>
          <a:prstGeom prst="rect">
            <a:avLst/>
          </a:prstGeom>
          <a:noFill/>
          <a:ln>
            <a:noFill/>
          </a:ln>
        </p:spPr>
      </p:pic>
      <p:sp>
        <p:nvSpPr>
          <p:cNvPr id="1626" name="Google Shape;1626;p41"/>
          <p:cNvSpPr txBox="1"/>
          <p:nvPr/>
        </p:nvSpPr>
        <p:spPr>
          <a:xfrm>
            <a:off x="555725" y="2098986"/>
            <a:ext cx="3897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из ABS пластика, нажимной механизм подачи стержня, мягкий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резиновый грип, пулевидный пишущий узел 1 мм, сменный стержень X-20.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27" name="Google Shape;1627;p41"/>
          <p:cNvSpPr/>
          <p:nvPr/>
        </p:nvSpPr>
        <p:spPr>
          <a:xfrm>
            <a:off x="792205" y="4085308"/>
            <a:ext cx="111000" cy="110400"/>
          </a:xfrm>
          <a:prstGeom prst="ellipse">
            <a:avLst/>
          </a:prstGeom>
          <a:solidFill>
            <a:srgbClr val="00A7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8" name="Google Shape;1628;p41"/>
          <p:cNvSpPr/>
          <p:nvPr/>
        </p:nvSpPr>
        <p:spPr>
          <a:xfrm>
            <a:off x="933910" y="4085308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41"/>
          <p:cNvSpPr/>
          <p:nvPr/>
        </p:nvSpPr>
        <p:spPr>
          <a:xfrm>
            <a:off x="1069301" y="4085308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0" name="Google Shape;1630;p41"/>
          <p:cNvGrpSpPr/>
          <p:nvPr/>
        </p:nvGrpSpPr>
        <p:grpSpPr>
          <a:xfrm>
            <a:off x="4726216" y="754695"/>
            <a:ext cx="260208" cy="261509"/>
            <a:chOff x="299507" y="1108855"/>
            <a:chExt cx="240000" cy="241200"/>
          </a:xfrm>
        </p:grpSpPr>
        <p:pic>
          <p:nvPicPr>
            <p:cNvPr id="1631" name="Google Shape;1631;p41"/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32" name="Google Shape;1632;p4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633" name="Google Shape;1633;p41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5223243" y="2390793"/>
            <a:ext cx="2920641" cy="55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4" name="Google Shape;1634;p41"/>
          <p:cNvSpPr/>
          <p:nvPr/>
        </p:nvSpPr>
        <p:spPr>
          <a:xfrm>
            <a:off x="4908357" y="2449652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5" name="Google Shape;1635;p41"/>
          <p:cNvSpPr/>
          <p:nvPr/>
        </p:nvSpPr>
        <p:spPr>
          <a:xfrm>
            <a:off x="5043673" y="244926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6" name="Google Shape;1636;p41"/>
          <p:cNvSpPr/>
          <p:nvPr/>
        </p:nvSpPr>
        <p:spPr>
          <a:xfrm>
            <a:off x="5185379" y="2449268"/>
            <a:ext cx="111000" cy="1104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7" name="Google Shape;1637;p41"/>
          <p:cNvSpPr/>
          <p:nvPr/>
        </p:nvSpPr>
        <p:spPr>
          <a:xfrm>
            <a:off x="5320770" y="2449268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38" name="Google Shape;1638;p41"/>
          <p:cNvGrpSpPr/>
          <p:nvPr/>
        </p:nvGrpSpPr>
        <p:grpSpPr>
          <a:xfrm>
            <a:off x="4726216" y="4033238"/>
            <a:ext cx="260208" cy="261509"/>
            <a:chOff x="299507" y="1108855"/>
            <a:chExt cx="240000" cy="241200"/>
          </a:xfrm>
        </p:grpSpPr>
        <p:pic>
          <p:nvPicPr>
            <p:cNvPr id="1639" name="Google Shape;1639;p41"/>
            <p:cNvPicPr preferRelativeResize="0"/>
            <p:nvPr/>
          </p:nvPicPr>
          <p:blipFill>
            <a:blip r:embed="rId1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0" name="Google Shape;1640;p4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p42"/>
          <p:cNvSpPr/>
          <p:nvPr/>
        </p:nvSpPr>
        <p:spPr>
          <a:xfrm>
            <a:off x="0" y="0"/>
            <a:ext cx="9144000" cy="51573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sp>
        <p:nvSpPr>
          <p:cNvPr id="1646" name="Google Shape;1646;p42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7" name="Google Shape;1647;p42"/>
          <p:cNvPicPr preferRelativeResize="0"/>
          <p:nvPr/>
        </p:nvPicPr>
        <p:blipFill rotWithShape="1">
          <a:blip r:embed="rId3">
            <a:alphaModFix/>
          </a:blip>
          <a:srcRect r="3044"/>
          <a:stretch/>
        </p:blipFill>
        <p:spPr>
          <a:xfrm>
            <a:off x="2315150" y="3119286"/>
            <a:ext cx="1208774" cy="1246725"/>
          </a:xfrm>
          <a:prstGeom prst="rect">
            <a:avLst/>
          </a:prstGeom>
          <a:noFill/>
          <a:ln>
            <a:noFill/>
          </a:ln>
        </p:spPr>
      </p:pic>
      <p:sp>
        <p:nvSpPr>
          <p:cNvPr id="1648" name="Google Shape;1648;p42"/>
          <p:cNvSpPr/>
          <p:nvPr/>
        </p:nvSpPr>
        <p:spPr>
          <a:xfrm>
            <a:off x="2008224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9" name="Google Shape;164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61467" y="962200"/>
            <a:ext cx="1069200" cy="1069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650" name="Google Shape;1650;p42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51" name="Google Shape;1651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46261" y="928098"/>
            <a:ext cx="1069351" cy="10693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2" name="Google Shape;1652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07135" y="-1759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53" name="Google Shape;1653;p42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42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FACTOR BLACK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5" name="Google Shape;1655;p42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soft touch.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Пулевидный </a:t>
            </a: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пишущий 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узел 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56" name="Google Shape;1656;p42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FRESCO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57" name="Google Shape;1657;p42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soft touch.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Пулевидный пишущий узел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58" name="Google Shape;1658;p42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Футляр для ручки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JELLY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659" name="Google Shape;1659;p42"/>
          <p:cNvGrpSpPr/>
          <p:nvPr/>
        </p:nvGrpSpPr>
        <p:grpSpPr>
          <a:xfrm>
            <a:off x="288832" y="3389641"/>
            <a:ext cx="260208" cy="261509"/>
            <a:chOff x="299507" y="1108855"/>
            <a:chExt cx="240000" cy="241200"/>
          </a:xfrm>
        </p:grpSpPr>
        <p:pic>
          <p:nvPicPr>
            <p:cNvPr id="1660" name="Google Shape;1660;p42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61" name="Google Shape;1661;p42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662" name="Google Shape;1662;p42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 27x145 мм.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Дизайнерский картон.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63" name="Google Shape;1663;p42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Футляр для ручки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FELTY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4" name="Google Shape;1664;p42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 160x45 мм.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rPet фетр.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665" name="Google Shape;1665;p42"/>
          <p:cNvGrpSpPr/>
          <p:nvPr/>
        </p:nvGrpSpPr>
        <p:grpSpPr>
          <a:xfrm>
            <a:off x="310109" y="1934404"/>
            <a:ext cx="649500" cy="261600"/>
            <a:chOff x="310109" y="1934404"/>
            <a:chExt cx="649500" cy="261600"/>
          </a:xfrm>
        </p:grpSpPr>
        <p:sp>
          <p:nvSpPr>
            <p:cNvPr id="1666" name="Google Shape;1666;p42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667" name="Google Shape;1667;p42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8" name="Google Shape;1668;p42"/>
          <p:cNvGrpSpPr/>
          <p:nvPr/>
        </p:nvGrpSpPr>
        <p:grpSpPr>
          <a:xfrm>
            <a:off x="310109" y="4290433"/>
            <a:ext cx="649500" cy="261600"/>
            <a:chOff x="310109" y="1934404"/>
            <a:chExt cx="649500" cy="261600"/>
          </a:xfrm>
        </p:grpSpPr>
        <p:sp>
          <p:nvSpPr>
            <p:cNvPr id="1669" name="Google Shape;1669;p42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670" name="Google Shape;1670;p42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1" name="Google Shape;1671;p42"/>
          <p:cNvSpPr txBox="1"/>
          <p:nvPr/>
        </p:nvSpPr>
        <p:spPr>
          <a:xfrm>
            <a:off x="2072995" y="4290433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72" name="Google Shape;1672;p42"/>
          <p:cNvSpPr/>
          <p:nvPr/>
        </p:nvSpPr>
        <p:spPr>
          <a:xfrm>
            <a:off x="2104561" y="4403448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3" name="Google Shape;1673;p42"/>
          <p:cNvSpPr txBox="1"/>
          <p:nvPr/>
        </p:nvSpPr>
        <p:spPr>
          <a:xfrm>
            <a:off x="2074640" y="1934404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74" name="Google Shape;1674;p42"/>
          <p:cNvSpPr/>
          <p:nvPr/>
        </p:nvSpPr>
        <p:spPr>
          <a:xfrm>
            <a:off x="2109474" y="2047420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5" name="Google Shape;1675;p42"/>
          <p:cNvSpPr/>
          <p:nvPr/>
        </p:nvSpPr>
        <p:spPr>
          <a:xfrm>
            <a:off x="336300" y="2177325"/>
            <a:ext cx="7131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6" name="Google Shape;1676;p42"/>
          <p:cNvSpPr txBox="1"/>
          <p:nvPr/>
        </p:nvSpPr>
        <p:spPr>
          <a:xfrm>
            <a:off x="418726" y="2133825"/>
            <a:ext cx="936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77" name="Google Shape;1677;p42"/>
          <p:cNvSpPr/>
          <p:nvPr/>
        </p:nvSpPr>
        <p:spPr>
          <a:xfrm>
            <a:off x="1108607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8" name="Google Shape;1678;p42"/>
          <p:cNvSpPr txBox="1"/>
          <p:nvPr/>
        </p:nvSpPr>
        <p:spPr>
          <a:xfrm>
            <a:off x="1183418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79" name="Google Shape;1679;p42"/>
          <p:cNvSpPr/>
          <p:nvPr/>
        </p:nvSpPr>
        <p:spPr>
          <a:xfrm>
            <a:off x="2139499" y="2177325"/>
            <a:ext cx="7131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0" name="Google Shape;1680;p42"/>
          <p:cNvSpPr txBox="1"/>
          <p:nvPr/>
        </p:nvSpPr>
        <p:spPr>
          <a:xfrm>
            <a:off x="2242594" y="2133825"/>
            <a:ext cx="78377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81" name="Google Shape;1681;p42"/>
          <p:cNvSpPr/>
          <p:nvPr/>
        </p:nvSpPr>
        <p:spPr>
          <a:xfrm>
            <a:off x="2912810" y="21794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2" name="Google Shape;1682;p42"/>
          <p:cNvSpPr txBox="1"/>
          <p:nvPr/>
        </p:nvSpPr>
        <p:spPr>
          <a:xfrm>
            <a:off x="2975532" y="21338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142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83" name="Google Shape;1683;p42"/>
          <p:cNvSpPr/>
          <p:nvPr/>
        </p:nvSpPr>
        <p:spPr>
          <a:xfrm>
            <a:off x="2102916" y="1108414"/>
            <a:ext cx="111000" cy="110400"/>
          </a:xfrm>
          <a:prstGeom prst="ellipse">
            <a:avLst/>
          </a:prstGeom>
          <a:solidFill>
            <a:srgbClr val="1C458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4" name="Google Shape;1684;p42"/>
          <p:cNvSpPr/>
          <p:nvPr/>
        </p:nvSpPr>
        <p:spPr>
          <a:xfrm>
            <a:off x="2238307" y="110841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42"/>
          <p:cNvSpPr/>
          <p:nvPr/>
        </p:nvSpPr>
        <p:spPr>
          <a:xfrm>
            <a:off x="1011644" y="453400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6" name="Google Shape;1686;p42"/>
          <p:cNvSpPr/>
          <p:nvPr/>
        </p:nvSpPr>
        <p:spPr>
          <a:xfrm>
            <a:off x="340140" y="4534009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7" name="Google Shape;1687;p42"/>
          <p:cNvSpPr txBox="1"/>
          <p:nvPr/>
        </p:nvSpPr>
        <p:spPr>
          <a:xfrm>
            <a:off x="375083" y="4485008"/>
            <a:ext cx="677484" cy="3109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40370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88" name="Google Shape;1688;p42"/>
          <p:cNvSpPr txBox="1"/>
          <p:nvPr/>
        </p:nvSpPr>
        <p:spPr>
          <a:xfrm>
            <a:off x="1083125" y="4490500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89" name="Google Shape;1689;p42"/>
          <p:cNvSpPr/>
          <p:nvPr/>
        </p:nvSpPr>
        <p:spPr>
          <a:xfrm>
            <a:off x="2116939" y="453089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42"/>
          <p:cNvSpPr txBox="1"/>
          <p:nvPr/>
        </p:nvSpPr>
        <p:spPr>
          <a:xfrm>
            <a:off x="2205039" y="4483893"/>
            <a:ext cx="814244" cy="312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32834</a:t>
            </a:r>
            <a:endParaRPr lang="ru"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91" name="Google Shape;1691;p42"/>
          <p:cNvSpPr/>
          <p:nvPr/>
        </p:nvSpPr>
        <p:spPr>
          <a:xfrm>
            <a:off x="2869886" y="453299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2" name="Google Shape;1692;p42"/>
          <p:cNvSpPr txBox="1"/>
          <p:nvPr/>
        </p:nvSpPr>
        <p:spPr>
          <a:xfrm>
            <a:off x="2948785" y="448739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93" name="Google Shape;1693;p42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Ручка шариковая TRENDY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94" name="Google Shape;1694;p42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Корпус soft touch.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Пулевидный узел 01 мм.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95" name="Google Shape;1695;p42"/>
          <p:cNvSpPr txBox="1"/>
          <p:nvPr/>
        </p:nvSpPr>
        <p:spPr>
          <a:xfrm>
            <a:off x="5819033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lt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96" name="Google Shape;1696;p42"/>
          <p:cNvSpPr/>
          <p:nvPr/>
        </p:nvSpPr>
        <p:spPr>
          <a:xfrm>
            <a:off x="5850599" y="4453806"/>
            <a:ext cx="42300" cy="3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7" name="Google Shape;1697;p42"/>
          <p:cNvSpPr/>
          <p:nvPr/>
        </p:nvSpPr>
        <p:spPr>
          <a:xfrm>
            <a:off x="5041062" y="4587125"/>
            <a:ext cx="7314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8" name="Google Shape;1698;p42"/>
          <p:cNvSpPr txBox="1"/>
          <p:nvPr/>
        </p:nvSpPr>
        <p:spPr>
          <a:xfrm>
            <a:off x="4958822" y="4543625"/>
            <a:ext cx="90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40397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699" name="Google Shape;1699;p42"/>
          <p:cNvSpPr/>
          <p:nvPr/>
        </p:nvSpPr>
        <p:spPr>
          <a:xfrm>
            <a:off x="5841781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0" name="Google Shape;1700;p42"/>
          <p:cNvSpPr txBox="1"/>
          <p:nvPr/>
        </p:nvSpPr>
        <p:spPr>
          <a:xfrm>
            <a:off x="5848813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01" name="Google Shape;1701;p4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4999198" y="678209"/>
            <a:ext cx="3760438" cy="2872501"/>
          </a:xfrm>
          <a:prstGeom prst="rect">
            <a:avLst/>
          </a:prstGeom>
          <a:noFill/>
          <a:ln>
            <a:noFill/>
          </a:ln>
        </p:spPr>
      </p:pic>
      <p:sp>
        <p:nvSpPr>
          <p:cNvPr id="1702" name="Google Shape;1702;p42"/>
          <p:cNvSpPr/>
          <p:nvPr/>
        </p:nvSpPr>
        <p:spPr>
          <a:xfrm>
            <a:off x="4294515" y="467806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42"/>
          <p:cNvSpPr/>
          <p:nvPr/>
        </p:nvSpPr>
        <p:spPr>
          <a:xfrm>
            <a:off x="4436809" y="4678063"/>
            <a:ext cx="111000" cy="1104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42"/>
          <p:cNvSpPr/>
          <p:nvPr/>
        </p:nvSpPr>
        <p:spPr>
          <a:xfrm>
            <a:off x="4580679" y="4678063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42"/>
          <p:cNvSpPr/>
          <p:nvPr/>
        </p:nvSpPr>
        <p:spPr>
          <a:xfrm>
            <a:off x="4718574" y="4678063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42"/>
          <p:cNvSpPr/>
          <p:nvPr/>
        </p:nvSpPr>
        <p:spPr>
          <a:xfrm>
            <a:off x="332115" y="108363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7" name="Google Shape;1707;p42"/>
          <p:cNvSpPr/>
          <p:nvPr/>
        </p:nvSpPr>
        <p:spPr>
          <a:xfrm>
            <a:off x="474409" y="1083634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8" name="Google Shape;1708;p42"/>
          <p:cNvSpPr/>
          <p:nvPr/>
        </p:nvSpPr>
        <p:spPr>
          <a:xfrm>
            <a:off x="619341" y="1083634"/>
            <a:ext cx="111000" cy="110400"/>
          </a:xfrm>
          <a:prstGeom prst="ellipse">
            <a:avLst/>
          </a:prstGeom>
          <a:solidFill>
            <a:srgbClr val="D4A7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42"/>
          <p:cNvSpPr/>
          <p:nvPr/>
        </p:nvSpPr>
        <p:spPr>
          <a:xfrm>
            <a:off x="761635" y="1083634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42"/>
          <p:cNvSpPr/>
          <p:nvPr/>
        </p:nvSpPr>
        <p:spPr>
          <a:xfrm>
            <a:off x="2379424" y="1108414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42"/>
          <p:cNvSpPr/>
          <p:nvPr/>
        </p:nvSpPr>
        <p:spPr>
          <a:xfrm>
            <a:off x="2514815" y="110841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12" name="Google Shape;1712;p42"/>
          <p:cNvPicPr preferRelativeResize="0"/>
          <p:nvPr/>
        </p:nvPicPr>
        <p:blipFill rotWithShape="1">
          <a:blip r:embed="rId19">
            <a:alphaModFix/>
          </a:blip>
          <a:srcRect l="28877" t="5695" r="29398" b="7475"/>
          <a:stretch/>
        </p:blipFill>
        <p:spPr>
          <a:xfrm rot="2303339">
            <a:off x="906912" y="3253111"/>
            <a:ext cx="597271" cy="1242943"/>
          </a:xfrm>
          <a:prstGeom prst="rect">
            <a:avLst/>
          </a:prstGeom>
          <a:noFill/>
          <a:ln>
            <a:noFill/>
          </a:ln>
        </p:spPr>
      </p:pic>
      <p:sp>
        <p:nvSpPr>
          <p:cNvPr id="1713" name="Google Shape;1713;p42"/>
          <p:cNvSpPr/>
          <p:nvPr/>
        </p:nvSpPr>
        <p:spPr>
          <a:xfrm>
            <a:off x="2103360" y="3466100"/>
            <a:ext cx="111000" cy="110400"/>
          </a:xfrm>
          <a:prstGeom prst="ellipse">
            <a:avLst/>
          </a:prstGeom>
          <a:solidFill>
            <a:srgbClr val="99999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8" name="Google Shape;1718;p43"/>
          <p:cNvPicPr preferRelativeResize="0"/>
          <p:nvPr/>
        </p:nvPicPr>
        <p:blipFill rotWithShape="1">
          <a:blip r:embed="rId3">
            <a:alphaModFix/>
          </a:blip>
          <a:srcRect r="3781"/>
          <a:stretch/>
        </p:blipFill>
        <p:spPr>
          <a:xfrm>
            <a:off x="-29375" y="0"/>
            <a:ext cx="9173376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719" name="Google Shape;1719;p43"/>
          <p:cNvSpPr txBox="1"/>
          <p:nvPr/>
        </p:nvSpPr>
        <p:spPr>
          <a:xfrm>
            <a:off x="4184413" y="4043744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Блокноты MEMO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0" name="Google Shape;1720;p43"/>
          <p:cNvSpPr/>
          <p:nvPr/>
        </p:nvSpPr>
        <p:spPr>
          <a:xfrm>
            <a:off x="4289057" y="4535500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1" name="Google Shape;1721;p43"/>
          <p:cNvSpPr txBox="1"/>
          <p:nvPr/>
        </p:nvSpPr>
        <p:spPr>
          <a:xfrm>
            <a:off x="4287167" y="4492000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22" name="Google Shape;1722;p43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3" name="Google Shape;1723;p43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Блокнот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HELIX MINI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24" name="Google Shape;1724;p43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105x150 мм. Блок в клетку.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Двойная пружина.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25" name="Google Shape;1725;p43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43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A5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PULPY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727" name="Google Shape;1727;p43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1728" name="Google Shape;1728;p43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729" name="Google Shape;1729;p43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0" name="Google Shape;1730;p43"/>
          <p:cNvSpPr txBox="1"/>
          <p:nvPr/>
        </p:nvSpPr>
        <p:spPr>
          <a:xfrm>
            <a:off x="298369" y="2257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145x205 мм. Блок в линейку.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731" name="Google Shape;1731;p43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1732" name="Google Shape;1732;p43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733" name="Google Shape;1733;p43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34" name="Google Shape;1734;p43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5" name="Google Shape;1735;p43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SIMPLY FIRM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736" name="Google Shape;1736;p43"/>
          <p:cNvSpPr txBox="1"/>
          <p:nvPr/>
        </p:nvSpPr>
        <p:spPr>
          <a:xfrm>
            <a:off x="302927" y="3827796"/>
            <a:ext cx="175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128x205 мм. Блок в линейку.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737" name="Google Shape;1737;p43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1738" name="Google Shape;1738;p43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739" name="Google Shape;1739;p43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40" name="Google Shape;1740;p43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43"/>
          <p:cNvSpPr txBox="1"/>
          <p:nvPr/>
        </p:nvSpPr>
        <p:spPr>
          <a:xfrm>
            <a:off x="490821" y="4484593"/>
            <a:ext cx="562326" cy="3076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 action="ppaction://hlinkfil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24742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2" name="Google Shape;1742;p43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3" name="Google Shape;1743;p43"/>
          <p:cNvSpPr txBox="1"/>
          <p:nvPr/>
        </p:nvSpPr>
        <p:spPr>
          <a:xfrm>
            <a:off x="11679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379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4" name="Google Shape;1744;p43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5" name="Google Shape;1745;p43"/>
          <p:cNvSpPr txBox="1"/>
          <p:nvPr/>
        </p:nvSpPr>
        <p:spPr>
          <a:xfrm>
            <a:off x="395667" y="2916912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24709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6" name="Google Shape;1746;p43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7" name="Google Shape;1747;p43"/>
          <p:cNvSpPr txBox="1"/>
          <p:nvPr/>
        </p:nvSpPr>
        <p:spPr>
          <a:xfrm>
            <a:off x="1160015" y="29169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756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48" name="Google Shape;1748;p43"/>
          <p:cNvSpPr/>
          <p:nvPr/>
        </p:nvSpPr>
        <p:spPr>
          <a:xfrm>
            <a:off x="1158642" y="1386241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49" name="Google Shape;1749;p43"/>
          <p:cNvGrpSpPr/>
          <p:nvPr/>
        </p:nvGrpSpPr>
        <p:grpSpPr>
          <a:xfrm>
            <a:off x="343963" y="2545718"/>
            <a:ext cx="260208" cy="261509"/>
            <a:chOff x="299507" y="1108855"/>
            <a:chExt cx="240000" cy="241200"/>
          </a:xfrm>
        </p:grpSpPr>
        <p:pic>
          <p:nvPicPr>
            <p:cNvPr id="1750" name="Google Shape;1750;p43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1" name="Google Shape;1751;p4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752" name="Google Shape;1752;p43"/>
          <p:cNvGrpSpPr/>
          <p:nvPr/>
        </p:nvGrpSpPr>
        <p:grpSpPr>
          <a:xfrm>
            <a:off x="343963" y="4117903"/>
            <a:ext cx="260208" cy="261509"/>
            <a:chOff x="299507" y="1108855"/>
            <a:chExt cx="240000" cy="241200"/>
          </a:xfrm>
        </p:grpSpPr>
        <p:pic>
          <p:nvPicPr>
            <p:cNvPr id="1753" name="Google Shape;1753;p43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4" name="Google Shape;1754;p43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755" name="Google Shape;1755;p43"/>
          <p:cNvSpPr/>
          <p:nvPr/>
        </p:nvSpPr>
        <p:spPr>
          <a:xfrm>
            <a:off x="403385" y="138659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6" name="Google Shape;1756;p43"/>
          <p:cNvSpPr txBox="1"/>
          <p:nvPr/>
        </p:nvSpPr>
        <p:spPr>
          <a:xfrm>
            <a:off x="394787" y="1343095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57" name="Google Shape;1757;p43"/>
          <p:cNvSpPr txBox="1"/>
          <p:nvPr/>
        </p:nvSpPr>
        <p:spPr>
          <a:xfrm>
            <a:off x="1164703" y="134653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758" name="Google Shape;1758;p43"/>
          <p:cNvSpPr/>
          <p:nvPr/>
        </p:nvSpPr>
        <p:spPr>
          <a:xfrm>
            <a:off x="392337" y="1054817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9" name="Google Shape;1759;p43"/>
          <p:cNvSpPr/>
          <p:nvPr/>
        </p:nvSpPr>
        <p:spPr>
          <a:xfrm>
            <a:off x="5051057" y="4535500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43"/>
          <p:cNvSpPr txBox="1"/>
          <p:nvPr/>
        </p:nvSpPr>
        <p:spPr>
          <a:xfrm>
            <a:off x="5049167" y="4492000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1763" name="Google Shape;1763;p43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292600" y="478775"/>
            <a:ext cx="1102999" cy="110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4" name="Google Shape;1764;p4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357500" y="2020256"/>
            <a:ext cx="1102999" cy="11029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5" name="Google Shape;1765;p4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357736" y="3593350"/>
            <a:ext cx="1103000" cy="1102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5"/>
          <p:cNvPicPr preferRelativeResize="0"/>
          <p:nvPr/>
        </p:nvPicPr>
        <p:blipFill rotWithShape="1">
          <a:blip r:embed="rId3">
            <a:alphaModFix/>
          </a:blip>
          <a:srcRect r="14544" b="10586"/>
          <a:stretch/>
        </p:blipFill>
        <p:spPr>
          <a:xfrm>
            <a:off x="0" y="-23200"/>
            <a:ext cx="9144003" cy="5166701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5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22" name="Google Shape;122;p15"/>
          <p:cNvGrpSpPr/>
          <p:nvPr/>
        </p:nvGrpSpPr>
        <p:grpSpPr>
          <a:xfrm>
            <a:off x="2397870" y="3386431"/>
            <a:ext cx="1102834" cy="1102834"/>
            <a:chOff x="2356700" y="3371054"/>
            <a:chExt cx="1143900" cy="1143900"/>
          </a:xfrm>
        </p:grpSpPr>
        <p:pic>
          <p:nvPicPr>
            <p:cNvPr id="123" name="Google Shape;123;p15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356700" y="3371054"/>
              <a:ext cx="1143900" cy="11439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</p:pic>
        <p:sp>
          <p:nvSpPr>
            <p:cNvPr id="124" name="Google Shape;124;p15"/>
            <p:cNvSpPr/>
            <p:nvPr/>
          </p:nvSpPr>
          <p:spPr>
            <a:xfrm>
              <a:off x="3307889" y="4319369"/>
              <a:ext cx="191400" cy="176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5"/>
          <p:cNvSpPr/>
          <p:nvPr/>
        </p:nvSpPr>
        <p:spPr>
          <a:xfrm>
            <a:off x="2752077" y="45339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5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2717151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15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5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5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Набор цветных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карандашей TINY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15"/>
          <p:cNvSpPr/>
          <p:nvPr/>
        </p:nvSpPr>
        <p:spPr>
          <a:xfrm>
            <a:off x="336300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15"/>
          <p:cNvSpPr txBox="1"/>
          <p:nvPr/>
        </p:nvSpPr>
        <p:spPr>
          <a:xfrm>
            <a:off x="356945" y="21342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32804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3" name="Google Shape;133;p15"/>
          <p:cNvSpPr txBox="1"/>
          <p:nvPr/>
        </p:nvSpPr>
        <p:spPr>
          <a:xfrm>
            <a:off x="240063" y="719070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 цветов. Круглый корпус из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высококачественной древесины.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4" name="Google Shape;134;p15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Скетчбук-блокнот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BLOCK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5" name="Google Shape;135;p15"/>
          <p:cNvSpPr/>
          <p:nvPr/>
        </p:nvSpPr>
        <p:spPr>
          <a:xfrm>
            <a:off x="2134325" y="2177750"/>
            <a:ext cx="519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5"/>
          <p:cNvSpPr txBox="1"/>
          <p:nvPr/>
        </p:nvSpPr>
        <p:spPr>
          <a:xfrm>
            <a:off x="2145475" y="21342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33900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7" name="Google Shape;137;p15"/>
          <p:cNvSpPr txBox="1"/>
          <p:nvPr/>
        </p:nvSpPr>
        <p:spPr>
          <a:xfrm>
            <a:off x="2733226" y="2134250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178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38" name="Google Shape;138;p15"/>
          <p:cNvSpPr txBox="1"/>
          <p:nvPr/>
        </p:nvSpPr>
        <p:spPr>
          <a:xfrm>
            <a:off x="2001941" y="718679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145x145 мм, крафт, картон, нелинованный.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9" name="Google Shape;139;p15"/>
          <p:cNvSpPr/>
          <p:nvPr/>
        </p:nvSpPr>
        <p:spPr>
          <a:xfrm>
            <a:off x="336300" y="45339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5"/>
          <p:cNvSpPr txBox="1"/>
          <p:nvPr/>
        </p:nvSpPr>
        <p:spPr>
          <a:xfrm>
            <a:off x="369874" y="4490475"/>
            <a:ext cx="506426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17202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1" name="Google Shape;141;p15"/>
          <p:cNvSpPr txBox="1"/>
          <p:nvPr/>
        </p:nvSpPr>
        <p:spPr>
          <a:xfrm>
            <a:off x="2009296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Набор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SUIT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2" name="Google Shape;142;p15"/>
          <p:cNvSpPr/>
          <p:nvPr/>
        </p:nvSpPr>
        <p:spPr>
          <a:xfrm>
            <a:off x="2105925" y="4533975"/>
            <a:ext cx="5742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5"/>
          <p:cNvSpPr txBox="1"/>
          <p:nvPr/>
        </p:nvSpPr>
        <p:spPr>
          <a:xfrm>
            <a:off x="2152468" y="4490475"/>
            <a:ext cx="600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32833</a:t>
            </a:r>
            <a:endParaRPr sz="800" u="sng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4" name="Google Shape;144;p15"/>
          <p:cNvSpPr/>
          <p:nvPr/>
        </p:nvSpPr>
        <p:spPr>
          <a:xfrm>
            <a:off x="952777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5"/>
          <p:cNvSpPr txBox="1"/>
          <p:nvPr/>
        </p:nvSpPr>
        <p:spPr>
          <a:xfrm>
            <a:off x="1032383" y="2134250"/>
            <a:ext cx="459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52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6" name="Google Shape;146;p15"/>
          <p:cNvSpPr/>
          <p:nvPr/>
        </p:nvSpPr>
        <p:spPr>
          <a:xfrm>
            <a:off x="968597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5"/>
          <p:cNvSpPr txBox="1"/>
          <p:nvPr/>
        </p:nvSpPr>
        <p:spPr>
          <a:xfrm>
            <a:off x="1041550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225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8" name="Google Shape;148;p15"/>
          <p:cNvSpPr txBox="1"/>
          <p:nvPr/>
        </p:nvSpPr>
        <p:spPr>
          <a:xfrm>
            <a:off x="2810431" y="4490466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390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49" name="Google Shape;149;p15"/>
          <p:cNvSpPr/>
          <p:nvPr/>
        </p:nvSpPr>
        <p:spPr>
          <a:xfrm>
            <a:off x="337115" y="1108414"/>
            <a:ext cx="111000" cy="110400"/>
          </a:xfrm>
          <a:prstGeom prst="ellipse">
            <a:avLst/>
          </a:prstGeom>
          <a:solidFill>
            <a:srgbClr val="D4A7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5"/>
          <p:cNvSpPr/>
          <p:nvPr/>
        </p:nvSpPr>
        <p:spPr>
          <a:xfrm>
            <a:off x="2102916" y="1108414"/>
            <a:ext cx="111000" cy="110400"/>
          </a:xfrm>
          <a:prstGeom prst="ellipse">
            <a:avLst/>
          </a:prstGeom>
          <a:solidFill>
            <a:srgbClr val="D4A7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1" name="Google Shape;151;p15"/>
          <p:cNvPicPr preferRelativeResize="0"/>
          <p:nvPr/>
        </p:nvPicPr>
        <p:blipFill rotWithShape="1">
          <a:blip r:embed="rId9">
            <a:alphaModFix/>
          </a:blip>
          <a:srcRect t="6624" r="9966" b="3608"/>
          <a:stretch/>
        </p:blipFill>
        <p:spPr>
          <a:xfrm rot="280170">
            <a:off x="2439096" y="1056171"/>
            <a:ext cx="1061323" cy="1058308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52" name="Google Shape;152;p15"/>
          <p:cNvPicPr preferRelativeResize="0"/>
          <p:nvPr/>
        </p:nvPicPr>
        <p:blipFill rotWithShape="1">
          <a:blip r:embed="rId10">
            <a:alphaModFix/>
          </a:blip>
          <a:srcRect l="29175" r="29146"/>
          <a:stretch/>
        </p:blipFill>
        <p:spPr>
          <a:xfrm rot="5105816">
            <a:off x="738523" y="887050"/>
            <a:ext cx="594576" cy="14266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3" name="Google Shape;153;p15"/>
          <p:cNvGrpSpPr/>
          <p:nvPr/>
        </p:nvGrpSpPr>
        <p:grpSpPr>
          <a:xfrm>
            <a:off x="310109" y="1934404"/>
            <a:ext cx="649500" cy="261600"/>
            <a:chOff x="310109" y="1934404"/>
            <a:chExt cx="649500" cy="261600"/>
          </a:xfrm>
        </p:grpSpPr>
        <p:sp>
          <p:nvSpPr>
            <p:cNvPr id="154" name="Google Shape;154;p1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55" name="Google Shape;155;p1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6" name="Google Shape;156;p15"/>
          <p:cNvSpPr txBox="1"/>
          <p:nvPr/>
        </p:nvSpPr>
        <p:spPr>
          <a:xfrm>
            <a:off x="2077909" y="1934404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rgbClr val="4D4D4D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rgbClr val="4D4D4D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57" name="Google Shape;157;p15"/>
          <p:cNvSpPr/>
          <p:nvPr/>
        </p:nvSpPr>
        <p:spPr>
          <a:xfrm>
            <a:off x="2109474" y="2047420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8" name="Google Shape;158;p1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42899" y="3343434"/>
            <a:ext cx="1010700" cy="1010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159" name="Google Shape;159;p15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Воздушный змей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РОМБ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0" name="Google Shape;160;p15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Полиэстер, 70х60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Длина нити: 30 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1" name="Google Shape;161;p15"/>
          <p:cNvSpPr/>
          <p:nvPr/>
        </p:nvSpPr>
        <p:spPr>
          <a:xfrm>
            <a:off x="332115" y="3466100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15"/>
          <p:cNvSpPr/>
          <p:nvPr/>
        </p:nvSpPr>
        <p:spPr>
          <a:xfrm>
            <a:off x="474409" y="3466100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5"/>
          <p:cNvSpPr/>
          <p:nvPr/>
        </p:nvSpPr>
        <p:spPr>
          <a:xfrm>
            <a:off x="616703" y="3466100"/>
            <a:ext cx="111000" cy="110400"/>
          </a:xfrm>
          <a:prstGeom prst="ellipse">
            <a:avLst/>
          </a:prstGeom>
          <a:solidFill>
            <a:srgbClr val="FE042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15"/>
          <p:cNvGrpSpPr/>
          <p:nvPr/>
        </p:nvGrpSpPr>
        <p:grpSpPr>
          <a:xfrm>
            <a:off x="310109" y="4290433"/>
            <a:ext cx="649500" cy="261600"/>
            <a:chOff x="310109" y="1934404"/>
            <a:chExt cx="649500" cy="261600"/>
          </a:xfrm>
        </p:grpSpPr>
        <p:sp>
          <p:nvSpPr>
            <p:cNvPr id="165" name="Google Shape;165;p1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66" name="Google Shape;166;p1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7" name="Google Shape;167;p15"/>
          <p:cNvGrpSpPr/>
          <p:nvPr/>
        </p:nvGrpSpPr>
        <p:grpSpPr>
          <a:xfrm>
            <a:off x="2072995" y="4290433"/>
            <a:ext cx="649500" cy="261600"/>
            <a:chOff x="310109" y="1934404"/>
            <a:chExt cx="649500" cy="261600"/>
          </a:xfrm>
        </p:grpSpPr>
        <p:sp>
          <p:nvSpPr>
            <p:cNvPr id="168" name="Google Shape;168;p1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69" name="Google Shape;169;p1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0" name="Google Shape;170;p15"/>
          <p:cNvSpPr txBox="1"/>
          <p:nvPr/>
        </p:nvSpPr>
        <p:spPr>
          <a:xfrm>
            <a:off x="200929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 19х9 см, eco пенал,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Карандаши, линейка, точилка.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71" name="Google Shape;171;p1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 rot="322982">
            <a:off x="2838301" y="1225850"/>
            <a:ext cx="371474" cy="683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5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 rot="5098349">
            <a:off x="578409" y="1449440"/>
            <a:ext cx="433106" cy="29052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5"/>
          <p:cNvSpPr/>
          <p:nvPr/>
        </p:nvSpPr>
        <p:spPr>
          <a:xfrm>
            <a:off x="2108449" y="3466100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0" name="Google Shape;1770;p44"/>
          <p:cNvSpPr/>
          <p:nvPr/>
        </p:nvSpPr>
        <p:spPr>
          <a:xfrm>
            <a:off x="783" y="-11339"/>
            <a:ext cx="9144000" cy="5157300"/>
          </a:xfrm>
          <a:prstGeom prst="rect">
            <a:avLst/>
          </a:prstGeom>
          <a:solidFill>
            <a:srgbClr val="EBEA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u="sng"/>
          </a:p>
        </p:txBody>
      </p:sp>
      <p:pic>
        <p:nvPicPr>
          <p:cNvPr id="1771" name="Google Shape;1771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7563" y="-19844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93" name="Google Shape;1793;p44"/>
          <p:cNvSpPr txBox="1"/>
          <p:nvPr/>
        </p:nvSpPr>
        <p:spPr>
          <a:xfrm>
            <a:off x="-2858689" y="45987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570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08" name="Google Shape;1808;p44"/>
          <p:cNvSpPr txBox="1"/>
          <p:nvPr/>
        </p:nvSpPr>
        <p:spPr>
          <a:xfrm>
            <a:off x="4190478" y="168570"/>
            <a:ext cx="3020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Ежедневник А5 STELLAR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09" name="Google Shape;1809;p44"/>
          <p:cNvSpPr txBox="1"/>
          <p:nvPr/>
        </p:nvSpPr>
        <p:spPr>
          <a:xfrm>
            <a:off x="4190472" y="50822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145x205 мм. Блок в линейку.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Недатированный.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10" name="Google Shape;1810;p44"/>
          <p:cNvSpPr txBox="1"/>
          <p:nvPr/>
        </p:nvSpPr>
        <p:spPr>
          <a:xfrm>
            <a:off x="5564697" y="61266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11" name="Google Shape;1811;p44"/>
          <p:cNvSpPr/>
          <p:nvPr/>
        </p:nvSpPr>
        <p:spPr>
          <a:xfrm>
            <a:off x="5596262" y="725676"/>
            <a:ext cx="42300" cy="39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2" name="Google Shape;1812;p44"/>
          <p:cNvSpPr/>
          <p:nvPr/>
        </p:nvSpPr>
        <p:spPr>
          <a:xfrm>
            <a:off x="4959410" y="858995"/>
            <a:ext cx="55884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3" name="Google Shape;1813;p44"/>
          <p:cNvSpPr txBox="1"/>
          <p:nvPr/>
        </p:nvSpPr>
        <p:spPr>
          <a:xfrm>
            <a:off x="4981855" y="815495"/>
            <a:ext cx="558839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24728</a:t>
            </a:r>
            <a:endParaRPr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14" name="Google Shape;1814;p44"/>
          <p:cNvSpPr/>
          <p:nvPr/>
        </p:nvSpPr>
        <p:spPr>
          <a:xfrm>
            <a:off x="5587444" y="86108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5" name="Google Shape;1815;p44"/>
          <p:cNvSpPr txBox="1"/>
          <p:nvPr/>
        </p:nvSpPr>
        <p:spPr>
          <a:xfrm>
            <a:off x="5594477" y="81548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816" name="Google Shape;1816;p44"/>
          <p:cNvGrpSpPr/>
          <p:nvPr/>
        </p:nvGrpSpPr>
        <p:grpSpPr>
          <a:xfrm>
            <a:off x="4246152" y="835749"/>
            <a:ext cx="260208" cy="261509"/>
            <a:chOff x="299507" y="1108855"/>
            <a:chExt cx="240000" cy="241200"/>
          </a:xfrm>
        </p:grpSpPr>
        <p:pic>
          <p:nvPicPr>
            <p:cNvPr id="1817" name="Google Shape;1817;p44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18" name="Google Shape;1818;p4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11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85" name="Google Shape;1933;p47">
            <a:extLst>
              <a:ext uri="{FF2B5EF4-FFF2-40B4-BE49-F238E27FC236}">
                <a16:creationId xmlns:a16="http://schemas.microsoft.com/office/drawing/2014/main" id="{820B2A45-8412-461A-9E25-A996438FC08C}"/>
              </a:ext>
            </a:extLst>
          </p:cNvPr>
          <p:cNvSpPr/>
          <p:nvPr/>
        </p:nvSpPr>
        <p:spPr>
          <a:xfrm>
            <a:off x="243875" y="146893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6" name="Google Shape;1934;p47">
            <a:extLst>
              <a:ext uri="{FF2B5EF4-FFF2-40B4-BE49-F238E27FC236}">
                <a16:creationId xmlns:a16="http://schemas.microsoft.com/office/drawing/2014/main" id="{5F6DA2D9-391B-4B8D-BA5E-4879270A08DF}"/>
              </a:ext>
            </a:extLst>
          </p:cNvPr>
          <p:cNvGrpSpPr/>
          <p:nvPr/>
        </p:nvGrpSpPr>
        <p:grpSpPr>
          <a:xfrm>
            <a:off x="367588" y="2826424"/>
            <a:ext cx="649500" cy="261600"/>
            <a:chOff x="310109" y="1934404"/>
            <a:chExt cx="649500" cy="261600"/>
          </a:xfrm>
        </p:grpSpPr>
        <p:sp>
          <p:nvSpPr>
            <p:cNvPr id="87" name="Google Shape;1935;p47">
              <a:extLst>
                <a:ext uri="{FF2B5EF4-FFF2-40B4-BE49-F238E27FC236}">
                  <a16:creationId xmlns:a16="http://schemas.microsoft.com/office/drawing/2014/main" id="{6E8A11D1-3091-4216-A228-1400B2A4DCA6}"/>
                </a:ext>
              </a:extLst>
            </p:cNvPr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00" dirty="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lang="ru-RU" sz="500" dirty="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88" name="Google Shape;1936;p47">
              <a:extLst>
                <a:ext uri="{FF2B5EF4-FFF2-40B4-BE49-F238E27FC236}">
                  <a16:creationId xmlns:a16="http://schemas.microsoft.com/office/drawing/2014/main" id="{5B9B9B35-AFF4-4AB2-ADAC-53284DFE4FD0}"/>
                </a:ext>
              </a:extLst>
            </p:cNvPr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1937;p47">
            <a:extLst>
              <a:ext uri="{FF2B5EF4-FFF2-40B4-BE49-F238E27FC236}">
                <a16:creationId xmlns:a16="http://schemas.microsoft.com/office/drawing/2014/main" id="{641C2116-2DD2-4CDE-85A6-DE8544563CE7}"/>
              </a:ext>
            </a:extLst>
          </p:cNvPr>
          <p:cNvSpPr txBox="1"/>
          <p:nvPr/>
        </p:nvSpPr>
        <p:spPr>
          <a:xfrm>
            <a:off x="288754" y="169654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Бизнес-блокнот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TRENDY</a:t>
            </a:r>
          </a:p>
        </p:txBody>
      </p:sp>
      <p:sp>
        <p:nvSpPr>
          <p:cNvPr id="96" name="Google Shape;1944;p47">
            <a:extLst>
              <a:ext uri="{FF2B5EF4-FFF2-40B4-BE49-F238E27FC236}">
                <a16:creationId xmlns:a16="http://schemas.microsoft.com/office/drawing/2014/main" id="{483CA399-AA97-4F36-8DA9-70C6B1C18550}"/>
              </a:ext>
            </a:extLst>
          </p:cNvPr>
          <p:cNvSpPr/>
          <p:nvPr/>
        </p:nvSpPr>
        <p:spPr>
          <a:xfrm>
            <a:off x="393775" y="306977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945;p47">
            <a:extLst>
              <a:ext uri="{FF2B5EF4-FFF2-40B4-BE49-F238E27FC236}">
                <a16:creationId xmlns:a16="http://schemas.microsoft.com/office/drawing/2014/main" id="{95002547-D72D-4D40-8A62-D9D83DAF0B92}"/>
              </a:ext>
            </a:extLst>
          </p:cNvPr>
          <p:cNvSpPr txBox="1"/>
          <p:nvPr/>
        </p:nvSpPr>
        <p:spPr>
          <a:xfrm>
            <a:off x="316981" y="302627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21229/35</a:t>
            </a:r>
            <a:endParaRPr lang="ru"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98" name="Google Shape;1946;p47">
            <a:extLst>
              <a:ext uri="{FF2B5EF4-FFF2-40B4-BE49-F238E27FC236}">
                <a16:creationId xmlns:a16="http://schemas.microsoft.com/office/drawing/2014/main" id="{EC922B4E-E5EE-40B6-AD62-EC7A5C5381AA}"/>
              </a:ext>
            </a:extLst>
          </p:cNvPr>
          <p:cNvSpPr/>
          <p:nvPr/>
        </p:nvSpPr>
        <p:spPr>
          <a:xfrm>
            <a:off x="1100062" y="306977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947;p47">
            <a:extLst>
              <a:ext uri="{FF2B5EF4-FFF2-40B4-BE49-F238E27FC236}">
                <a16:creationId xmlns:a16="http://schemas.microsoft.com/office/drawing/2014/main" id="{F9306C6A-CC89-458A-A3A2-40E1842315E0}"/>
              </a:ext>
            </a:extLst>
          </p:cNvPr>
          <p:cNvSpPr txBox="1"/>
          <p:nvPr/>
        </p:nvSpPr>
        <p:spPr>
          <a:xfrm>
            <a:off x="1095423" y="302627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864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07" name="Google Shape;1955;p47">
            <a:extLst>
              <a:ext uri="{FF2B5EF4-FFF2-40B4-BE49-F238E27FC236}">
                <a16:creationId xmlns:a16="http://schemas.microsoft.com/office/drawing/2014/main" id="{69EC13C9-2DA9-4059-A396-8BB9BACD1B5B}"/>
              </a:ext>
            </a:extLst>
          </p:cNvPr>
          <p:cNvGrpSpPr/>
          <p:nvPr/>
        </p:nvGrpSpPr>
        <p:grpSpPr>
          <a:xfrm>
            <a:off x="350464" y="2433172"/>
            <a:ext cx="260208" cy="261509"/>
            <a:chOff x="299507" y="1108855"/>
            <a:chExt cx="240000" cy="241200"/>
          </a:xfrm>
        </p:grpSpPr>
        <p:pic>
          <p:nvPicPr>
            <p:cNvPr id="108" name="Google Shape;1956;p47">
              <a:extLst>
                <a:ext uri="{FF2B5EF4-FFF2-40B4-BE49-F238E27FC236}">
                  <a16:creationId xmlns:a16="http://schemas.microsoft.com/office/drawing/2014/main" id="{26FF1600-BBC0-40B5-98FF-522865495928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9" name="Google Shape;1957;p47">
              <a:extLst>
                <a:ext uri="{FF2B5EF4-FFF2-40B4-BE49-F238E27FC236}">
                  <a16:creationId xmlns:a16="http://schemas.microsoft.com/office/drawing/2014/main" id="{1D782AA6-002F-4BF4-B1E9-F3A1C5952AAB}"/>
                </a:ext>
              </a:extLst>
            </p:cNvPr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10" name="Google Shape;1958;p47">
            <a:extLst>
              <a:ext uri="{FF2B5EF4-FFF2-40B4-BE49-F238E27FC236}">
                <a16:creationId xmlns:a16="http://schemas.microsoft.com/office/drawing/2014/main" id="{4DF3906E-9D3B-478D-893F-6F311A36F720}"/>
              </a:ext>
            </a:extLst>
          </p:cNvPr>
          <p:cNvSpPr txBox="1"/>
          <p:nvPr/>
        </p:nvSpPr>
        <p:spPr>
          <a:xfrm>
            <a:off x="294632" y="207370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130х210 мм. Блок в линейку.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Цветовая отделка по краям.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823" name="Google Shape;1823;p4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921982" y="1767887"/>
            <a:ext cx="1581369" cy="15813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9" name="Google Shape;1829;p45"/>
          <p:cNvPicPr preferRelativeResize="0"/>
          <p:nvPr/>
        </p:nvPicPr>
        <p:blipFill rotWithShape="1">
          <a:blip r:embed="rId3">
            <a:alphaModFix/>
          </a:blip>
          <a:srcRect l="7048" r="4062"/>
          <a:stretch/>
        </p:blipFill>
        <p:spPr>
          <a:xfrm>
            <a:off x="0" y="-15300"/>
            <a:ext cx="9144003" cy="5158799"/>
          </a:xfrm>
          <a:prstGeom prst="rect">
            <a:avLst/>
          </a:prstGeom>
          <a:noFill/>
          <a:ln>
            <a:noFill/>
          </a:ln>
        </p:spPr>
      </p:pic>
      <p:sp>
        <p:nvSpPr>
          <p:cNvPr id="1830" name="Google Shape;1830;p45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45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URBAN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2" name="Google Shape;1832;p45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Промо рюкзак из оксфорда.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Плотность 600D, объем 15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33" name="Google Shape;1833;p45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4" name="Google Shape;1834;p45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 мешок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BY DAY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835" name="Google Shape;1835;p45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1836" name="Google Shape;1836;p4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837" name="Google Shape;1837;p4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8" name="Google Shape;1838;p45"/>
          <p:cNvSpPr txBox="1"/>
          <p:nvPr/>
        </p:nvSpPr>
        <p:spPr>
          <a:xfrm>
            <a:off x="298369" y="2257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 210D, объем 3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черными уголками и шнурками.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839" name="Google Shape;1839;p45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1840" name="Google Shape;1840;p4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841" name="Google Shape;1841;p4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2" name="Google Shape;1842;p45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3" name="Google Shape;1843;p45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 с ручками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SOKEN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44" name="Google Shape;1844;p45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 600D, 21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Прочные ручки, передний карман.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845" name="Google Shape;1845;p45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1846" name="Google Shape;1846;p4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847" name="Google Shape;1847;p4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48" name="Google Shape;1848;p45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9" name="Google Shape;1849;p45"/>
          <p:cNvSpPr txBox="1"/>
          <p:nvPr/>
        </p:nvSpPr>
        <p:spPr>
          <a:xfrm>
            <a:off x="457971" y="4484425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345400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50" name="Google Shape;1850;p45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1" name="Google Shape;1851;p45"/>
          <p:cNvSpPr txBox="1"/>
          <p:nvPr/>
        </p:nvSpPr>
        <p:spPr>
          <a:xfrm>
            <a:off x="11679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52" name="Google Shape;1852;p45"/>
          <p:cNvSpPr/>
          <p:nvPr/>
        </p:nvSpPr>
        <p:spPr>
          <a:xfrm>
            <a:off x="403385" y="2960412"/>
            <a:ext cx="558152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3" name="Google Shape;1853;p45"/>
          <p:cNvSpPr txBox="1"/>
          <p:nvPr/>
        </p:nvSpPr>
        <p:spPr>
          <a:xfrm>
            <a:off x="487788" y="2916912"/>
            <a:ext cx="411671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16111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54" name="Google Shape;1854;p45"/>
          <p:cNvSpPr/>
          <p:nvPr/>
        </p:nvSpPr>
        <p:spPr>
          <a:xfrm>
            <a:off x="10420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5" name="Google Shape;1855;p45"/>
          <p:cNvSpPr txBox="1"/>
          <p:nvPr/>
        </p:nvSpPr>
        <p:spPr>
          <a:xfrm>
            <a:off x="1107447" y="2916912"/>
            <a:ext cx="448567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161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56" name="Google Shape;1856;p45"/>
          <p:cNvSpPr/>
          <p:nvPr/>
        </p:nvSpPr>
        <p:spPr>
          <a:xfrm>
            <a:off x="392328" y="1386241"/>
            <a:ext cx="569209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7" name="Google Shape;1857;p45"/>
          <p:cNvSpPr txBox="1"/>
          <p:nvPr/>
        </p:nvSpPr>
        <p:spPr>
          <a:xfrm>
            <a:off x="424896" y="1342750"/>
            <a:ext cx="504937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22704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858" name="Google Shape;1858;p45"/>
          <p:cNvSpPr/>
          <p:nvPr/>
        </p:nvSpPr>
        <p:spPr>
          <a:xfrm>
            <a:off x="1045179" y="1386241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9" name="Google Shape;1859;p45"/>
          <p:cNvSpPr txBox="1"/>
          <p:nvPr/>
        </p:nvSpPr>
        <p:spPr>
          <a:xfrm>
            <a:off x="1102451" y="1342741"/>
            <a:ext cx="5721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829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860" name="Google Shape;1860;p45"/>
          <p:cNvGrpSpPr/>
          <p:nvPr/>
        </p:nvGrpSpPr>
        <p:grpSpPr>
          <a:xfrm>
            <a:off x="343963" y="978296"/>
            <a:ext cx="260208" cy="261509"/>
            <a:chOff x="299507" y="1108855"/>
            <a:chExt cx="240000" cy="241200"/>
          </a:xfrm>
        </p:grpSpPr>
        <p:pic>
          <p:nvPicPr>
            <p:cNvPr id="1861" name="Google Shape;1861;p4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2" name="Google Shape;1862;p4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863" name="Google Shape;1863;p4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259225" y="374375"/>
            <a:ext cx="1270200" cy="12702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864" name="Google Shape;1864;p45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695695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5" name="Google Shape;1865;p45"/>
          <p:cNvGrpSpPr/>
          <p:nvPr/>
        </p:nvGrpSpPr>
        <p:grpSpPr>
          <a:xfrm>
            <a:off x="343963" y="2545718"/>
            <a:ext cx="260208" cy="261509"/>
            <a:chOff x="299507" y="1108855"/>
            <a:chExt cx="240000" cy="241200"/>
          </a:xfrm>
        </p:grpSpPr>
        <p:pic>
          <p:nvPicPr>
            <p:cNvPr id="1866" name="Google Shape;1866;p4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67" name="Google Shape;1867;p4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11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1868" name="Google Shape;1868;p45"/>
          <p:cNvGrpSpPr/>
          <p:nvPr/>
        </p:nvGrpSpPr>
        <p:grpSpPr>
          <a:xfrm>
            <a:off x="343963" y="4117903"/>
            <a:ext cx="260208" cy="261509"/>
            <a:chOff x="299507" y="1108855"/>
            <a:chExt cx="240000" cy="241200"/>
          </a:xfrm>
        </p:grpSpPr>
        <p:pic>
          <p:nvPicPr>
            <p:cNvPr id="1869" name="Google Shape;1869;p45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0" name="Google Shape;1870;p4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1871" name="Google Shape;1871;p45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190467" y="3496200"/>
            <a:ext cx="1319150" cy="1319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2" name="Google Shape;1872;p45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839868" y="4422324"/>
            <a:ext cx="260201" cy="22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3" name="Google Shape;1873;p45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135725" y="1953261"/>
            <a:ext cx="1373100" cy="1373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874" name="Google Shape;1874;p45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712034" y="2344876"/>
            <a:ext cx="296401" cy="58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Google Shape;1879;p46"/>
          <p:cNvSpPr/>
          <p:nvPr/>
        </p:nvSpPr>
        <p:spPr>
          <a:xfrm>
            <a:off x="-5525" y="-32850"/>
            <a:ext cx="9144000" cy="5190300"/>
          </a:xfrm>
          <a:prstGeom prst="rect">
            <a:avLst/>
          </a:pr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26" name="Google Shape;192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1677" y="-32850"/>
            <a:ext cx="5143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7" name="Google Shape;1927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184928">
            <a:off x="5758491" y="3014817"/>
            <a:ext cx="1262023" cy="1263347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1933;p47">
            <a:extLst>
              <a:ext uri="{FF2B5EF4-FFF2-40B4-BE49-F238E27FC236}">
                <a16:creationId xmlns:a16="http://schemas.microsoft.com/office/drawing/2014/main" id="{925A8F31-F5C5-4D00-B7DD-1E4B3301050E}"/>
              </a:ext>
            </a:extLst>
          </p:cNvPr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" name="Google Shape;1934;p47">
            <a:extLst>
              <a:ext uri="{FF2B5EF4-FFF2-40B4-BE49-F238E27FC236}">
                <a16:creationId xmlns:a16="http://schemas.microsoft.com/office/drawing/2014/main" id="{1F3E2ADF-DACA-4801-833F-A0E2291B2D8B}"/>
              </a:ext>
            </a:extLst>
          </p:cNvPr>
          <p:cNvGrpSpPr/>
          <p:nvPr/>
        </p:nvGrpSpPr>
        <p:grpSpPr>
          <a:xfrm>
            <a:off x="367588" y="1675804"/>
            <a:ext cx="649500" cy="261600"/>
            <a:chOff x="310109" y="1934404"/>
            <a:chExt cx="649500" cy="261600"/>
          </a:xfrm>
        </p:grpSpPr>
        <p:sp>
          <p:nvSpPr>
            <p:cNvPr id="54" name="Google Shape;1935;p47">
              <a:extLst>
                <a:ext uri="{FF2B5EF4-FFF2-40B4-BE49-F238E27FC236}">
                  <a16:creationId xmlns:a16="http://schemas.microsoft.com/office/drawing/2014/main" id="{CA518404-8577-45BB-AA37-30EF69960DA7}"/>
                </a:ext>
              </a:extLst>
            </p:cNvPr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00" dirty="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lang="ru-RU" sz="500" dirty="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55" name="Google Shape;1936;p47">
              <a:extLst>
                <a:ext uri="{FF2B5EF4-FFF2-40B4-BE49-F238E27FC236}">
                  <a16:creationId xmlns:a16="http://schemas.microsoft.com/office/drawing/2014/main" id="{565611C8-1F85-4CAF-AE3D-4D4FA7C10EF2}"/>
                </a:ext>
              </a:extLst>
            </p:cNvPr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" name="Google Shape;1937;p47">
            <a:extLst>
              <a:ext uri="{FF2B5EF4-FFF2-40B4-BE49-F238E27FC236}">
                <a16:creationId xmlns:a16="http://schemas.microsoft.com/office/drawing/2014/main" id="{E650DB12-646D-4C8F-BE8B-38E0A10EC0A1}"/>
              </a:ext>
            </a:extLst>
          </p:cNvPr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PROMO</a:t>
            </a:r>
          </a:p>
        </p:txBody>
      </p:sp>
      <p:sp>
        <p:nvSpPr>
          <p:cNvPr id="57" name="Google Shape;1938;p47">
            <a:extLst>
              <a:ext uri="{FF2B5EF4-FFF2-40B4-BE49-F238E27FC236}">
                <a16:creationId xmlns:a16="http://schemas.microsoft.com/office/drawing/2014/main" id="{BFA83BA5-D045-477D-96EF-B59BCBCED911}"/>
              </a:ext>
            </a:extLst>
          </p:cNvPr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8" name="Google Shape;1939;p47">
            <a:extLst>
              <a:ext uri="{FF2B5EF4-FFF2-40B4-BE49-F238E27FC236}">
                <a16:creationId xmlns:a16="http://schemas.microsoft.com/office/drawing/2014/main" id="{0B63C6CC-17F3-4ED3-8C22-84E9BEE40171}"/>
              </a:ext>
            </a:extLst>
          </p:cNvPr>
          <p:cNvGrpSpPr/>
          <p:nvPr/>
        </p:nvGrpSpPr>
        <p:grpSpPr>
          <a:xfrm>
            <a:off x="367588" y="4038004"/>
            <a:ext cx="649500" cy="261600"/>
            <a:chOff x="310109" y="1934404"/>
            <a:chExt cx="649500" cy="261600"/>
          </a:xfrm>
        </p:grpSpPr>
        <p:sp>
          <p:nvSpPr>
            <p:cNvPr id="59" name="Google Shape;1940;p47">
              <a:extLst>
                <a:ext uri="{FF2B5EF4-FFF2-40B4-BE49-F238E27FC236}">
                  <a16:creationId xmlns:a16="http://schemas.microsoft.com/office/drawing/2014/main" id="{B1BBD07C-4B59-43C7-865B-A09D61C0EC48}"/>
                </a:ext>
              </a:extLst>
            </p:cNvPr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-RU" sz="500" dirty="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lang="ru-RU" sz="500" dirty="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60" name="Google Shape;1941;p47">
              <a:extLst>
                <a:ext uri="{FF2B5EF4-FFF2-40B4-BE49-F238E27FC236}">
                  <a16:creationId xmlns:a16="http://schemas.microsoft.com/office/drawing/2014/main" id="{0BF750C7-287D-4902-AEE0-6C7071D03014}"/>
                </a:ext>
              </a:extLst>
            </p:cNvPr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1" name="Google Shape;1942;p47">
            <a:extLst>
              <a:ext uri="{FF2B5EF4-FFF2-40B4-BE49-F238E27FC236}">
                <a16:creationId xmlns:a16="http://schemas.microsoft.com/office/drawing/2014/main" id="{5B2DBAF2-D367-47D8-8181-6D0ADAC963EA}"/>
              </a:ext>
            </a:extLst>
          </p:cNvPr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GEISER</a:t>
            </a:r>
          </a:p>
        </p:txBody>
      </p:sp>
      <p:sp>
        <p:nvSpPr>
          <p:cNvPr id="62" name="Google Shape;1943;p47">
            <a:extLst>
              <a:ext uri="{FF2B5EF4-FFF2-40B4-BE49-F238E27FC236}">
                <a16:creationId xmlns:a16="http://schemas.microsoft.com/office/drawing/2014/main" id="{02B35609-304F-43E3-B490-B07E049777A7}"/>
              </a:ext>
            </a:extLst>
          </p:cNvPr>
          <p:cNvSpPr txBox="1"/>
          <p:nvPr/>
        </p:nvSpPr>
        <p:spPr>
          <a:xfrm>
            <a:off x="294632" y="32852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хлопок, 150 </a:t>
            </a:r>
            <a:r>
              <a:rPr lang="ru-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Максимальная нагрузка 7кг.</a:t>
            </a:r>
          </a:p>
        </p:txBody>
      </p:sp>
      <p:sp>
        <p:nvSpPr>
          <p:cNvPr id="63" name="Google Shape;1944;p47">
            <a:extLst>
              <a:ext uri="{FF2B5EF4-FFF2-40B4-BE49-F238E27FC236}">
                <a16:creationId xmlns:a16="http://schemas.microsoft.com/office/drawing/2014/main" id="{17330138-70F0-428B-8F02-E043F1454165}"/>
              </a:ext>
            </a:extLst>
          </p:cNvPr>
          <p:cNvSpPr/>
          <p:nvPr/>
        </p:nvSpPr>
        <p:spPr>
          <a:xfrm>
            <a:off x="393775" y="19191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945;p47">
            <a:extLst>
              <a:ext uri="{FF2B5EF4-FFF2-40B4-BE49-F238E27FC236}">
                <a16:creationId xmlns:a16="http://schemas.microsoft.com/office/drawing/2014/main" id="{647925D2-61B6-4462-A091-AB63DFE73661}"/>
              </a:ext>
            </a:extLst>
          </p:cNvPr>
          <p:cNvSpPr txBox="1"/>
          <p:nvPr/>
        </p:nvSpPr>
        <p:spPr>
          <a:xfrm>
            <a:off x="501131" y="187565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9291</a:t>
            </a:r>
            <a:endParaRPr lang="ru"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5" name="Google Shape;1946;p47">
            <a:extLst>
              <a:ext uri="{FF2B5EF4-FFF2-40B4-BE49-F238E27FC236}">
                <a16:creationId xmlns:a16="http://schemas.microsoft.com/office/drawing/2014/main" id="{C3812C2C-223C-49F9-B522-3DF14736FBC9}"/>
              </a:ext>
            </a:extLst>
          </p:cNvPr>
          <p:cNvSpPr/>
          <p:nvPr/>
        </p:nvSpPr>
        <p:spPr>
          <a:xfrm>
            <a:off x="1100062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947;p47">
            <a:extLst>
              <a:ext uri="{FF2B5EF4-FFF2-40B4-BE49-F238E27FC236}">
                <a16:creationId xmlns:a16="http://schemas.microsoft.com/office/drawing/2014/main" id="{21EABC3C-8F69-466F-AA85-190798727639}"/>
              </a:ext>
            </a:extLst>
          </p:cNvPr>
          <p:cNvSpPr txBox="1"/>
          <p:nvPr/>
        </p:nvSpPr>
        <p:spPr>
          <a:xfrm>
            <a:off x="1095423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42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7" name="Google Shape;1948;p47">
            <a:extLst>
              <a:ext uri="{FF2B5EF4-FFF2-40B4-BE49-F238E27FC236}">
                <a16:creationId xmlns:a16="http://schemas.microsoft.com/office/drawing/2014/main" id="{F765BA5A-F3B5-4982-ADA2-A59F74DD759A}"/>
              </a:ext>
            </a:extLst>
          </p:cNvPr>
          <p:cNvSpPr/>
          <p:nvPr/>
        </p:nvSpPr>
        <p:spPr>
          <a:xfrm>
            <a:off x="393775" y="4281350"/>
            <a:ext cx="731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949;p47">
            <a:extLst>
              <a:ext uri="{FF2B5EF4-FFF2-40B4-BE49-F238E27FC236}">
                <a16:creationId xmlns:a16="http://schemas.microsoft.com/office/drawing/2014/main" id="{122B04AA-FDD4-4169-A5F1-2283D7E70076}"/>
              </a:ext>
            </a:extLst>
          </p:cNvPr>
          <p:cNvSpPr txBox="1"/>
          <p:nvPr/>
        </p:nvSpPr>
        <p:spPr>
          <a:xfrm>
            <a:off x="483465" y="4237850"/>
            <a:ext cx="597123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343210</a:t>
            </a:r>
            <a:endParaRPr lang="ru"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69" name="Google Shape;1950;p47">
            <a:extLst>
              <a:ext uri="{FF2B5EF4-FFF2-40B4-BE49-F238E27FC236}">
                <a16:creationId xmlns:a16="http://schemas.microsoft.com/office/drawing/2014/main" id="{FA674210-A334-4E0C-A92D-0A85819D4AD4}"/>
              </a:ext>
            </a:extLst>
          </p:cNvPr>
          <p:cNvSpPr/>
          <p:nvPr/>
        </p:nvSpPr>
        <p:spPr>
          <a:xfrm>
            <a:off x="1182291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951;p47">
            <a:extLst>
              <a:ext uri="{FF2B5EF4-FFF2-40B4-BE49-F238E27FC236}">
                <a16:creationId xmlns:a16="http://schemas.microsoft.com/office/drawing/2014/main" id="{BAEBC118-82B6-4229-A775-B6A74AE5416C}"/>
              </a:ext>
            </a:extLst>
          </p:cNvPr>
          <p:cNvSpPr txBox="1"/>
          <p:nvPr/>
        </p:nvSpPr>
        <p:spPr>
          <a:xfrm>
            <a:off x="1148602" y="4237850"/>
            <a:ext cx="6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205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71" name="Google Shape;1952;p47">
            <a:extLst>
              <a:ext uri="{FF2B5EF4-FFF2-40B4-BE49-F238E27FC236}">
                <a16:creationId xmlns:a16="http://schemas.microsoft.com/office/drawing/2014/main" id="{5017817A-E429-436E-BF06-92E813F77D14}"/>
              </a:ext>
            </a:extLst>
          </p:cNvPr>
          <p:cNvGrpSpPr/>
          <p:nvPr/>
        </p:nvGrpSpPr>
        <p:grpSpPr>
          <a:xfrm>
            <a:off x="350464" y="3654392"/>
            <a:ext cx="260208" cy="261509"/>
            <a:chOff x="299507" y="1108855"/>
            <a:chExt cx="240000" cy="241200"/>
          </a:xfrm>
        </p:grpSpPr>
        <p:pic>
          <p:nvPicPr>
            <p:cNvPr id="72" name="Google Shape;1953;p47">
              <a:extLst>
                <a:ext uri="{FF2B5EF4-FFF2-40B4-BE49-F238E27FC236}">
                  <a16:creationId xmlns:a16="http://schemas.microsoft.com/office/drawing/2014/main" id="{6F5F2102-52E3-4BEE-9A80-A0E9ECAFC90F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" name="Google Shape;1954;p47">
              <a:extLst>
                <a:ext uri="{FF2B5EF4-FFF2-40B4-BE49-F238E27FC236}">
                  <a16:creationId xmlns:a16="http://schemas.microsoft.com/office/drawing/2014/main" id="{524BB40F-BDBE-4D84-925A-A6A5917D9908}"/>
                </a:ext>
              </a:extLst>
            </p:cNvPr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8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74" name="Google Shape;1955;p47">
            <a:extLst>
              <a:ext uri="{FF2B5EF4-FFF2-40B4-BE49-F238E27FC236}">
                <a16:creationId xmlns:a16="http://schemas.microsoft.com/office/drawing/2014/main" id="{5C91D443-4452-4043-8B58-D4D57D8D4C88}"/>
              </a:ext>
            </a:extLst>
          </p:cNvPr>
          <p:cNvGrpSpPr/>
          <p:nvPr/>
        </p:nvGrpSpPr>
        <p:grpSpPr>
          <a:xfrm>
            <a:off x="350464" y="1282552"/>
            <a:ext cx="260208" cy="261509"/>
            <a:chOff x="299507" y="1108855"/>
            <a:chExt cx="240000" cy="241200"/>
          </a:xfrm>
        </p:grpSpPr>
        <p:pic>
          <p:nvPicPr>
            <p:cNvPr id="75" name="Google Shape;1956;p47">
              <a:extLst>
                <a:ext uri="{FF2B5EF4-FFF2-40B4-BE49-F238E27FC236}">
                  <a16:creationId xmlns:a16="http://schemas.microsoft.com/office/drawing/2014/main" id="{040BAC71-3CDB-4138-8F42-1EDFB4E9E3BC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6" name="Google Shape;1957;p47">
              <a:extLst>
                <a:ext uri="{FF2B5EF4-FFF2-40B4-BE49-F238E27FC236}">
                  <a16:creationId xmlns:a16="http://schemas.microsoft.com/office/drawing/2014/main" id="{2167FEFA-0598-41DD-A3E1-18FA1F09D107}"/>
                </a:ext>
              </a:extLst>
            </p:cNvPr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" dirty="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 dirty="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363AAC0-1730-4625-8BF6-45B2D83060F2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47651" y="584180"/>
            <a:ext cx="1599270" cy="1599270"/>
          </a:xfrm>
          <a:prstGeom prst="rect">
            <a:avLst/>
          </a:prstGeom>
        </p:spPr>
      </p:pic>
      <p:pic>
        <p:nvPicPr>
          <p:cNvPr id="1921" name="Google Shape;1921;p46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642313" y="1506912"/>
            <a:ext cx="409475" cy="44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2" name="Google Shape;1922;p4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090435" y="2843012"/>
            <a:ext cx="1586384" cy="170527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1923" name="Google Shape;1923;p46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680360" y="3818519"/>
            <a:ext cx="402958" cy="384725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1958;p47">
            <a:extLst>
              <a:ext uri="{FF2B5EF4-FFF2-40B4-BE49-F238E27FC236}">
                <a16:creationId xmlns:a16="http://schemas.microsoft.com/office/drawing/2014/main" id="{1FA4CE91-0EBE-4826-9431-8D8E37210FAB}"/>
              </a:ext>
            </a:extLst>
          </p:cNvPr>
          <p:cNvSpPr txBox="1"/>
          <p:nvPr/>
        </p:nvSpPr>
        <p:spPr>
          <a:xfrm>
            <a:off x="294632" y="923080"/>
            <a:ext cx="2128528" cy="369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Идеально ровная и красивая </a:t>
            </a:r>
            <a:r>
              <a:rPr lang="ru-RU" sz="600" dirty="0" err="1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термоспайка</a:t>
            </a: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уступает по прочности ниткам.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2" name="Google Shape;1932;p47"/>
          <p:cNvSpPr/>
          <p:nvPr/>
        </p:nvSpPr>
        <p:spPr>
          <a:xfrm>
            <a:off x="-234125" y="-32850"/>
            <a:ext cx="9144000" cy="5190300"/>
          </a:xfrm>
          <a:prstGeom prst="rect">
            <a:avLst/>
          </a:prstGeom>
          <a:solidFill>
            <a:srgbClr val="CEC8C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3" name="Google Shape;1933;p47"/>
          <p:cNvSpPr/>
          <p:nvPr/>
        </p:nvSpPr>
        <p:spPr>
          <a:xfrm>
            <a:off x="243875" y="15756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34" name="Google Shape;1934;p47"/>
          <p:cNvGrpSpPr/>
          <p:nvPr/>
        </p:nvGrpSpPr>
        <p:grpSpPr>
          <a:xfrm>
            <a:off x="367588" y="2933104"/>
            <a:ext cx="649500" cy="261600"/>
            <a:chOff x="310109" y="1934404"/>
            <a:chExt cx="649500" cy="261600"/>
          </a:xfrm>
        </p:grpSpPr>
        <p:sp>
          <p:nvSpPr>
            <p:cNvPr id="1935" name="Google Shape;1935;p47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936" name="Google Shape;1936;p47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37" name="Google Shape;1937;p47"/>
          <p:cNvSpPr txBox="1"/>
          <p:nvPr/>
        </p:nvSpPr>
        <p:spPr>
          <a:xfrm>
            <a:off x="288754" y="18032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шоппер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MALL 220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44" name="Google Shape;1944;p47"/>
          <p:cNvSpPr/>
          <p:nvPr/>
        </p:nvSpPr>
        <p:spPr>
          <a:xfrm>
            <a:off x="393775" y="31764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5" name="Google Shape;1945;p47"/>
          <p:cNvSpPr txBox="1"/>
          <p:nvPr/>
        </p:nvSpPr>
        <p:spPr>
          <a:xfrm>
            <a:off x="316981" y="313295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16104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46" name="Google Shape;1946;p47"/>
          <p:cNvSpPr/>
          <p:nvPr/>
        </p:nvSpPr>
        <p:spPr>
          <a:xfrm>
            <a:off x="1100062" y="31764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7" name="Google Shape;1947;p47"/>
          <p:cNvSpPr txBox="1"/>
          <p:nvPr/>
        </p:nvSpPr>
        <p:spPr>
          <a:xfrm>
            <a:off x="1095423" y="31329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376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1955" name="Google Shape;1955;p47"/>
          <p:cNvGrpSpPr/>
          <p:nvPr/>
        </p:nvGrpSpPr>
        <p:grpSpPr>
          <a:xfrm>
            <a:off x="350464" y="2539852"/>
            <a:ext cx="260208" cy="261509"/>
            <a:chOff x="299507" y="1108855"/>
            <a:chExt cx="240000" cy="241200"/>
          </a:xfrm>
        </p:grpSpPr>
        <p:pic>
          <p:nvPicPr>
            <p:cNvPr id="1956" name="Google Shape;1956;p4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57" name="Google Shape;1957;p4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10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1958" name="Google Shape;1958;p47"/>
          <p:cNvSpPr txBox="1"/>
          <p:nvPr/>
        </p:nvSpPr>
        <p:spPr>
          <a:xfrm>
            <a:off x="294632" y="21803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Бязь 100% хлопок, 250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Максимальная нагрузка 10 кг.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1960" name="Google Shape;1960;p47"/>
          <p:cNvPicPr preferRelativeResize="0"/>
          <p:nvPr/>
        </p:nvPicPr>
        <p:blipFill rotWithShape="1">
          <a:blip r:embed="rId6">
            <a:alphaModFix/>
          </a:blip>
          <a:srcRect l="901"/>
          <a:stretch/>
        </p:blipFill>
        <p:spPr>
          <a:xfrm>
            <a:off x="4009250" y="-32850"/>
            <a:ext cx="5143500" cy="5190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1" name="Google Shape;1961;p4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976150" y="2878050"/>
            <a:ext cx="1364450" cy="129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2" name="Google Shape;1962;p47"/>
          <p:cNvPicPr preferRelativeResize="0"/>
          <p:nvPr/>
        </p:nvPicPr>
        <p:blipFill rotWithShape="1">
          <a:blip r:embed="rId8">
            <a:alphaModFix/>
          </a:blip>
          <a:srcRect l="15672" r="20307"/>
          <a:stretch/>
        </p:blipFill>
        <p:spPr>
          <a:xfrm>
            <a:off x="2131796" y="1751150"/>
            <a:ext cx="1198850" cy="1872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3" name="Google Shape;1963;p4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573184" y="2756696"/>
            <a:ext cx="350100" cy="67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4" name="Google Shape;1964;p47"/>
          <p:cNvSpPr txBox="1"/>
          <p:nvPr/>
        </p:nvSpPr>
        <p:spPr>
          <a:xfrm>
            <a:off x="4193675" y="3966987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Сумка шоппер 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ECO 116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65" name="Google Shape;1965;p47"/>
          <p:cNvSpPr txBox="1"/>
          <p:nvPr/>
        </p:nvSpPr>
        <p:spPr>
          <a:xfrm>
            <a:off x="4193684" y="4338258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Бязь, 100% хлопок. 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116 г/м².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66" name="Google Shape;1966;p47"/>
          <p:cNvSpPr/>
          <p:nvPr/>
        </p:nvSpPr>
        <p:spPr>
          <a:xfrm>
            <a:off x="4294515" y="467806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7" name="Google Shape;1967;p47"/>
          <p:cNvSpPr/>
          <p:nvPr/>
        </p:nvSpPr>
        <p:spPr>
          <a:xfrm>
            <a:off x="4436809" y="4678063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68" name="Google Shape;1968;p47"/>
          <p:cNvGrpSpPr/>
          <p:nvPr/>
        </p:nvGrpSpPr>
        <p:grpSpPr>
          <a:xfrm>
            <a:off x="5186909" y="4334866"/>
            <a:ext cx="649500" cy="261600"/>
            <a:chOff x="310109" y="1934404"/>
            <a:chExt cx="649500" cy="261600"/>
          </a:xfrm>
        </p:grpSpPr>
        <p:sp>
          <p:nvSpPr>
            <p:cNvPr id="1969" name="Google Shape;1969;p47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lt1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970" name="Google Shape;1970;p47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71" name="Google Shape;1971;p47"/>
          <p:cNvSpPr/>
          <p:nvPr/>
        </p:nvSpPr>
        <p:spPr>
          <a:xfrm>
            <a:off x="5213100" y="4581189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2" name="Google Shape;1972;p47"/>
          <p:cNvSpPr txBox="1"/>
          <p:nvPr/>
        </p:nvSpPr>
        <p:spPr>
          <a:xfrm>
            <a:off x="5329155" y="4537689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16102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73" name="Google Shape;1973;p47"/>
          <p:cNvSpPr/>
          <p:nvPr/>
        </p:nvSpPr>
        <p:spPr>
          <a:xfrm>
            <a:off x="5966047" y="458328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4" name="Google Shape;1974;p47"/>
          <p:cNvSpPr txBox="1"/>
          <p:nvPr/>
        </p:nvSpPr>
        <p:spPr>
          <a:xfrm>
            <a:off x="5973079" y="453768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204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1975" name="Google Shape;1975;p47"/>
          <p:cNvSpPr/>
          <p:nvPr/>
        </p:nvSpPr>
        <p:spPr>
          <a:xfrm>
            <a:off x="4580679" y="4678063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6" name="Google Shape;1976;p47"/>
          <p:cNvSpPr/>
          <p:nvPr/>
        </p:nvSpPr>
        <p:spPr>
          <a:xfrm>
            <a:off x="4718574" y="4678063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7" name="Google Shape;1977;p47"/>
          <p:cNvSpPr/>
          <p:nvPr/>
        </p:nvSpPr>
        <p:spPr>
          <a:xfrm>
            <a:off x="4860814" y="4678063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p48"/>
          <p:cNvSpPr/>
          <p:nvPr/>
        </p:nvSpPr>
        <p:spPr>
          <a:xfrm>
            <a:off x="-5525" y="-46475"/>
            <a:ext cx="9144000" cy="5203800"/>
          </a:xfrm>
          <a:prstGeom prst="rect">
            <a:avLst/>
          </a:prstGeom>
          <a:solidFill>
            <a:srgbClr val="ABB9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4" name="Google Shape;1984;p48"/>
          <p:cNvSpPr/>
          <p:nvPr/>
        </p:nvSpPr>
        <p:spPr>
          <a:xfrm>
            <a:off x="949723" y="2708203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85" name="Google Shape;1985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01375" y="2810981"/>
            <a:ext cx="1563975" cy="15639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6" name="Google Shape;1986;p48"/>
          <p:cNvSpPr/>
          <p:nvPr/>
        </p:nvSpPr>
        <p:spPr>
          <a:xfrm>
            <a:off x="949723" y="633197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7" name="Google Shape;1987;p48"/>
          <p:cNvSpPr/>
          <p:nvPr/>
        </p:nvSpPr>
        <p:spPr>
          <a:xfrm>
            <a:off x="4723877" y="633197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8" name="Google Shape;1988;p48"/>
          <p:cNvSpPr/>
          <p:nvPr/>
        </p:nvSpPr>
        <p:spPr>
          <a:xfrm>
            <a:off x="4723877" y="2708203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9" name="Google Shape;1989;p48"/>
          <p:cNvSpPr txBox="1"/>
          <p:nvPr/>
        </p:nvSpPr>
        <p:spPr>
          <a:xfrm>
            <a:off x="1074418" y="67085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RESTUN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90" name="Google Shape;1990;p48"/>
          <p:cNvSpPr txBox="1"/>
          <p:nvPr/>
        </p:nvSpPr>
        <p:spPr>
          <a:xfrm>
            <a:off x="1074425" y="1027247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Складная сумка, материал rRET/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рециклированного полиэстера.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991" name="Google Shape;1991;p48"/>
          <p:cNvGrpSpPr/>
          <p:nvPr/>
        </p:nvGrpSpPr>
        <p:grpSpPr>
          <a:xfrm>
            <a:off x="1153252" y="1847198"/>
            <a:ext cx="649500" cy="261600"/>
            <a:chOff x="310109" y="1934404"/>
            <a:chExt cx="649500" cy="261600"/>
          </a:xfrm>
        </p:grpSpPr>
        <p:sp>
          <p:nvSpPr>
            <p:cNvPr id="1992" name="Google Shape;1992;p4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993" name="Google Shape;1993;p4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4" name="Google Shape;1994;p48"/>
          <p:cNvSpPr txBox="1"/>
          <p:nvPr/>
        </p:nvSpPr>
        <p:spPr>
          <a:xfrm>
            <a:off x="4854653" y="67085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BALDONY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95" name="Google Shape;1995;p48"/>
          <p:cNvSpPr txBox="1"/>
          <p:nvPr/>
        </p:nvSpPr>
        <p:spPr>
          <a:xfrm>
            <a:off x="4854660" y="1027247"/>
            <a:ext cx="19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Сумка для документов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из прочного полиэстера 600D.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1996" name="Google Shape;1996;p48"/>
          <p:cNvGrpSpPr/>
          <p:nvPr/>
        </p:nvGrpSpPr>
        <p:grpSpPr>
          <a:xfrm>
            <a:off x="4933487" y="1847198"/>
            <a:ext cx="649500" cy="261600"/>
            <a:chOff x="310109" y="1934404"/>
            <a:chExt cx="649500" cy="261600"/>
          </a:xfrm>
        </p:grpSpPr>
        <p:sp>
          <p:nvSpPr>
            <p:cNvPr id="1997" name="Google Shape;1997;p4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998" name="Google Shape;1998;p4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99" name="Google Shape;1999;p48"/>
          <p:cNvSpPr txBox="1"/>
          <p:nvPr/>
        </p:nvSpPr>
        <p:spPr>
          <a:xfrm>
            <a:off x="1074418" y="2743138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ERA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0" name="Google Shape;2000;p48"/>
          <p:cNvSpPr txBox="1"/>
          <p:nvPr/>
        </p:nvSpPr>
        <p:spPr>
          <a:xfrm>
            <a:off x="1074425" y="3099530"/>
            <a:ext cx="1932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Легкий рюкзак из нетканого материала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70 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г/м²</a:t>
            </a: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плотные шнурки, укрепленные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углы с металлическими люверсами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придают невесомому рюкзаку дополнительную прочность.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001" name="Google Shape;2001;p48"/>
          <p:cNvGrpSpPr/>
          <p:nvPr/>
        </p:nvGrpSpPr>
        <p:grpSpPr>
          <a:xfrm>
            <a:off x="1153252" y="3919481"/>
            <a:ext cx="649500" cy="261600"/>
            <a:chOff x="310109" y="1934404"/>
            <a:chExt cx="649500" cy="261600"/>
          </a:xfrm>
        </p:grpSpPr>
        <p:sp>
          <p:nvSpPr>
            <p:cNvPr id="2002" name="Google Shape;2002;p4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003" name="Google Shape;2003;p4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04" name="Google Shape;2004;p48"/>
          <p:cNvSpPr/>
          <p:nvPr/>
        </p:nvSpPr>
        <p:spPr>
          <a:xfrm>
            <a:off x="1165275" y="4162826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48"/>
          <p:cNvSpPr txBox="1"/>
          <p:nvPr/>
        </p:nvSpPr>
        <p:spPr>
          <a:xfrm>
            <a:off x="1073442" y="4119326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344049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06" name="Google Shape;2006;p48"/>
          <p:cNvSpPr/>
          <p:nvPr/>
        </p:nvSpPr>
        <p:spPr>
          <a:xfrm>
            <a:off x="1871563" y="416282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7" name="Google Shape;2007;p48"/>
          <p:cNvSpPr txBox="1"/>
          <p:nvPr/>
        </p:nvSpPr>
        <p:spPr>
          <a:xfrm>
            <a:off x="1874961" y="4119326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136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08" name="Google Shape;2008;p48"/>
          <p:cNvSpPr txBox="1"/>
          <p:nvPr/>
        </p:nvSpPr>
        <p:spPr>
          <a:xfrm>
            <a:off x="4854653" y="2743138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для покупок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CONEL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09" name="Google Shape;2009;p48"/>
          <p:cNvSpPr txBox="1"/>
          <p:nvPr/>
        </p:nvSpPr>
        <p:spPr>
          <a:xfrm>
            <a:off x="4854660" y="3099530"/>
            <a:ext cx="1932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Легкая и практичная складная сумка.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 190Т.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Удобно фиксируется прочной резинкой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пластиковым декором.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Длинные ручки 52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010" name="Google Shape;2010;p48"/>
          <p:cNvGrpSpPr/>
          <p:nvPr/>
        </p:nvGrpSpPr>
        <p:grpSpPr>
          <a:xfrm>
            <a:off x="4933487" y="3919481"/>
            <a:ext cx="649500" cy="261600"/>
            <a:chOff x="310109" y="1934404"/>
            <a:chExt cx="649500" cy="261600"/>
          </a:xfrm>
        </p:grpSpPr>
        <p:sp>
          <p:nvSpPr>
            <p:cNvPr id="2011" name="Google Shape;2011;p4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012" name="Google Shape;2012;p4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13" name="Google Shape;2013;p48"/>
          <p:cNvSpPr/>
          <p:nvPr/>
        </p:nvSpPr>
        <p:spPr>
          <a:xfrm>
            <a:off x="4945510" y="4162826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4" name="Google Shape;2014;p48"/>
          <p:cNvSpPr txBox="1"/>
          <p:nvPr/>
        </p:nvSpPr>
        <p:spPr>
          <a:xfrm>
            <a:off x="4844314" y="4116253"/>
            <a:ext cx="837282" cy="31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344781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15" name="Google Shape;2015;p48"/>
          <p:cNvSpPr/>
          <p:nvPr/>
        </p:nvSpPr>
        <p:spPr>
          <a:xfrm>
            <a:off x="5651797" y="416282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6" name="Google Shape;2016;p48"/>
          <p:cNvSpPr txBox="1"/>
          <p:nvPr/>
        </p:nvSpPr>
        <p:spPr>
          <a:xfrm>
            <a:off x="5655196" y="4119326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274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017" name="Google Shape;2017;p48"/>
          <p:cNvGrpSpPr/>
          <p:nvPr/>
        </p:nvGrpSpPr>
        <p:grpSpPr>
          <a:xfrm>
            <a:off x="4902199" y="3632420"/>
            <a:ext cx="260208" cy="261509"/>
            <a:chOff x="299507" y="1108855"/>
            <a:chExt cx="240000" cy="241200"/>
          </a:xfrm>
        </p:grpSpPr>
        <p:pic>
          <p:nvPicPr>
            <p:cNvPr id="2018" name="Google Shape;2018;p4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19" name="Google Shape;2019;p4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020" name="Google Shape;2020;p48"/>
          <p:cNvSpPr/>
          <p:nvPr/>
        </p:nvSpPr>
        <p:spPr>
          <a:xfrm>
            <a:off x="4948404" y="1356611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21" name="Google Shape;2021;p48"/>
          <p:cNvGrpSpPr/>
          <p:nvPr/>
        </p:nvGrpSpPr>
        <p:grpSpPr>
          <a:xfrm>
            <a:off x="1103589" y="3650204"/>
            <a:ext cx="260208" cy="261509"/>
            <a:chOff x="299507" y="1108855"/>
            <a:chExt cx="240000" cy="241200"/>
          </a:xfrm>
        </p:grpSpPr>
        <p:pic>
          <p:nvPicPr>
            <p:cNvPr id="2022" name="Google Shape;2022;p48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23" name="Google Shape;2023;p4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024" name="Google Shape;2024;p48"/>
          <p:cNvSpPr/>
          <p:nvPr/>
        </p:nvSpPr>
        <p:spPr>
          <a:xfrm>
            <a:off x="1165222" y="1381451"/>
            <a:ext cx="111000" cy="110400"/>
          </a:xfrm>
          <a:prstGeom prst="ellipse">
            <a:avLst/>
          </a:prstGeom>
          <a:solidFill>
            <a:srgbClr val="F1C23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5" name="Google Shape;2025;p48"/>
          <p:cNvSpPr/>
          <p:nvPr/>
        </p:nvSpPr>
        <p:spPr>
          <a:xfrm>
            <a:off x="1303138" y="1381677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6" name="Google Shape;2026;p48"/>
          <p:cNvSpPr/>
          <p:nvPr/>
        </p:nvSpPr>
        <p:spPr>
          <a:xfrm>
            <a:off x="1438454" y="138129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7" name="Google Shape;2027;p48"/>
          <p:cNvSpPr/>
          <p:nvPr/>
        </p:nvSpPr>
        <p:spPr>
          <a:xfrm>
            <a:off x="1580160" y="1381293"/>
            <a:ext cx="111000" cy="1104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8" name="Google Shape;2028;p48"/>
          <p:cNvSpPr/>
          <p:nvPr/>
        </p:nvSpPr>
        <p:spPr>
          <a:xfrm>
            <a:off x="1715551" y="1381293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9" name="Google Shape;2029;p48"/>
          <p:cNvSpPr/>
          <p:nvPr/>
        </p:nvSpPr>
        <p:spPr>
          <a:xfrm>
            <a:off x="1178546" y="2091709"/>
            <a:ext cx="731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0" name="Google Shape;2030;p48"/>
          <p:cNvSpPr txBox="1"/>
          <p:nvPr/>
        </p:nvSpPr>
        <p:spPr>
          <a:xfrm>
            <a:off x="1103589" y="2047179"/>
            <a:ext cx="870708" cy="308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346422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31" name="Google Shape;2031;p48"/>
          <p:cNvSpPr/>
          <p:nvPr/>
        </p:nvSpPr>
        <p:spPr>
          <a:xfrm>
            <a:off x="1967063" y="209170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2" name="Google Shape;2032;p48"/>
          <p:cNvSpPr txBox="1"/>
          <p:nvPr/>
        </p:nvSpPr>
        <p:spPr>
          <a:xfrm>
            <a:off x="1933373" y="2048209"/>
            <a:ext cx="6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361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33" name="Google Shape;2033;p48"/>
          <p:cNvPicPr preferRelativeResize="0"/>
          <p:nvPr/>
        </p:nvPicPr>
        <p:blipFill rotWithShape="1">
          <a:blip r:embed="rId12">
            <a:alphaModFix/>
          </a:blip>
          <a:srcRect t="7056" r="6950" b="2820"/>
          <a:stretch/>
        </p:blipFill>
        <p:spPr>
          <a:xfrm>
            <a:off x="2538764" y="748975"/>
            <a:ext cx="1685774" cy="163282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pic>
      <p:pic>
        <p:nvPicPr>
          <p:cNvPr id="2034" name="Google Shape;2034;p48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 rot="-912977">
            <a:off x="3081727" y="1353674"/>
            <a:ext cx="449436" cy="433931"/>
          </a:xfrm>
          <a:prstGeom prst="rect">
            <a:avLst/>
          </a:prstGeom>
          <a:noFill/>
          <a:ln>
            <a:noFill/>
          </a:ln>
        </p:spPr>
      </p:pic>
      <p:sp>
        <p:nvSpPr>
          <p:cNvPr id="2035" name="Google Shape;2035;p48"/>
          <p:cNvSpPr/>
          <p:nvPr/>
        </p:nvSpPr>
        <p:spPr>
          <a:xfrm>
            <a:off x="4960983" y="2090679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6" name="Google Shape;2036;p48"/>
          <p:cNvSpPr txBox="1"/>
          <p:nvPr/>
        </p:nvSpPr>
        <p:spPr>
          <a:xfrm>
            <a:off x="4890539" y="2047179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345591/35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37" name="Google Shape;2037;p48"/>
          <p:cNvSpPr/>
          <p:nvPr/>
        </p:nvSpPr>
        <p:spPr>
          <a:xfrm>
            <a:off x="5667271" y="209067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8" name="Google Shape;2038;p48"/>
          <p:cNvSpPr txBox="1"/>
          <p:nvPr/>
        </p:nvSpPr>
        <p:spPr>
          <a:xfrm>
            <a:off x="5662631" y="2047179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39" name="Google Shape;2039;p48"/>
          <p:cNvPicPr preferRelativeResize="0"/>
          <p:nvPr/>
        </p:nvPicPr>
        <p:blipFill rotWithShape="1">
          <a:blip r:embed="rId15">
            <a:alphaModFix/>
          </a:blip>
          <a:srcRect l="4839" t="11400" r="5377" b="19714"/>
          <a:stretch/>
        </p:blipFill>
        <p:spPr>
          <a:xfrm>
            <a:off x="6322520" y="878817"/>
            <a:ext cx="1770129" cy="1358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0" name="Google Shape;2040;p48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447474" y="1522220"/>
            <a:ext cx="273518" cy="46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41" name="Google Shape;2041;p48"/>
          <p:cNvGrpSpPr/>
          <p:nvPr/>
        </p:nvGrpSpPr>
        <p:grpSpPr>
          <a:xfrm>
            <a:off x="7262456" y="2807420"/>
            <a:ext cx="649544" cy="1632928"/>
            <a:chOff x="11066850" y="2943350"/>
            <a:chExt cx="1130625" cy="2567900"/>
          </a:xfrm>
        </p:grpSpPr>
        <p:pic>
          <p:nvPicPr>
            <p:cNvPr id="2042" name="Google Shape;2042;p48"/>
            <p:cNvPicPr preferRelativeResize="0"/>
            <p:nvPr/>
          </p:nvPicPr>
          <p:blipFill rotWithShape="1">
            <a:blip r:embed="rId17">
              <a:alphaModFix/>
            </a:blip>
            <a:srcRect l="29908" t="4177" r="29928" b="4606"/>
            <a:stretch/>
          </p:blipFill>
          <p:spPr>
            <a:xfrm>
              <a:off x="11066850" y="2943350"/>
              <a:ext cx="1130625" cy="25679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043" name="Google Shape;2043;p48"/>
            <p:cNvPicPr preferRelativeResize="0"/>
            <p:nvPr/>
          </p:nvPicPr>
          <p:blipFill>
            <a:blip r:embed="rId18">
              <a:alphaModFix/>
            </a:blip>
            <a:stretch>
              <a:fillRect/>
            </a:stretch>
          </p:blipFill>
          <p:spPr>
            <a:xfrm>
              <a:off x="11126925" y="4157257"/>
              <a:ext cx="858082" cy="9246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44" name="Google Shape;2044;p48"/>
          <p:cNvGrpSpPr/>
          <p:nvPr/>
        </p:nvGrpSpPr>
        <p:grpSpPr>
          <a:xfrm>
            <a:off x="6466295" y="3562493"/>
            <a:ext cx="731687" cy="735515"/>
            <a:chOff x="9452550" y="3914425"/>
            <a:chExt cx="979500" cy="984625"/>
          </a:xfrm>
        </p:grpSpPr>
        <p:pic>
          <p:nvPicPr>
            <p:cNvPr id="2045" name="Google Shape;2045;p48"/>
            <p:cNvPicPr preferRelativeResize="0"/>
            <p:nvPr/>
          </p:nvPicPr>
          <p:blipFill rotWithShape="1">
            <a:blip r:embed="rId19">
              <a:alphaModFix/>
            </a:blip>
            <a:srcRect l="23716" b="21513"/>
            <a:stretch/>
          </p:blipFill>
          <p:spPr>
            <a:xfrm>
              <a:off x="9452550" y="3919550"/>
              <a:ext cx="951900" cy="979500"/>
            </a:xfrm>
            <a:prstGeom prst="ellipse">
              <a:avLst/>
            </a:prstGeom>
            <a:noFill/>
            <a:ln>
              <a:noFill/>
            </a:ln>
          </p:spPr>
        </p:pic>
        <p:sp>
          <p:nvSpPr>
            <p:cNvPr id="2046" name="Google Shape;2046;p48"/>
            <p:cNvSpPr/>
            <p:nvPr/>
          </p:nvSpPr>
          <p:spPr>
            <a:xfrm>
              <a:off x="9452550" y="3914425"/>
              <a:ext cx="979500" cy="979500"/>
            </a:xfrm>
            <a:prstGeom prst="ellipse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p49"/>
          <p:cNvSpPr/>
          <p:nvPr/>
        </p:nvSpPr>
        <p:spPr>
          <a:xfrm>
            <a:off x="-5525" y="-32850"/>
            <a:ext cx="9144000" cy="5190300"/>
          </a:xfrm>
          <a:prstGeom prst="rect">
            <a:avLst/>
          </a:prstGeom>
          <a:solidFill>
            <a:srgbClr val="C1C8C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2" name="Google Shape;2052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3" name="Google Shape;2053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6273" y="2285201"/>
            <a:ext cx="670650" cy="573074"/>
          </a:xfrm>
          <a:prstGeom prst="rect">
            <a:avLst/>
          </a:prstGeom>
          <a:noFill/>
          <a:ln>
            <a:noFill/>
          </a:ln>
        </p:spPr>
      </p:pic>
      <p:sp>
        <p:nvSpPr>
          <p:cNvPr id="2054" name="Google Shape;2054;p49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Сумка спортивная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GYM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55" name="Google Shape;2055;p49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</a:t>
            </a:r>
            <a:r>
              <a:rPr lang="en-US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40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л.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обуви.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56" name="Google Shape;2056;p49"/>
          <p:cNvSpPr txBox="1"/>
          <p:nvPr/>
        </p:nvSpPr>
        <p:spPr>
          <a:xfrm>
            <a:off x="55646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lt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57" name="Google Shape;2057;p49"/>
          <p:cNvSpPr/>
          <p:nvPr/>
        </p:nvSpPr>
        <p:spPr>
          <a:xfrm>
            <a:off x="5596262" y="4453806"/>
            <a:ext cx="42300" cy="3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8" name="Google Shape;2058;p49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9" name="Google Shape;2059;p49"/>
          <p:cNvSpPr txBox="1"/>
          <p:nvPr/>
        </p:nvSpPr>
        <p:spPr>
          <a:xfrm>
            <a:off x="4837841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16814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60" name="Google Shape;2060;p49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1" name="Google Shape;2061;p49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2 155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62" name="Google Shape;2062;p49"/>
          <p:cNvSpPr/>
          <p:nvPr/>
        </p:nvSpPr>
        <p:spPr>
          <a:xfrm>
            <a:off x="4283039" y="4654555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3" name="Google Shape;2063;p49"/>
          <p:cNvSpPr/>
          <p:nvPr/>
        </p:nvSpPr>
        <p:spPr>
          <a:xfrm>
            <a:off x="4425333" y="4654555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4" name="Google Shape;2064;p49"/>
          <p:cNvSpPr/>
          <p:nvPr/>
        </p:nvSpPr>
        <p:spPr>
          <a:xfrm>
            <a:off x="4569203" y="465548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5" name="Google Shape;2065;p49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6" name="Google Shape;2066;p49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 водостойкий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GO</a:t>
            </a:r>
          </a:p>
        </p:txBody>
      </p:sp>
      <p:sp>
        <p:nvSpPr>
          <p:cNvPr id="2067" name="Google Shape;2067;p49"/>
          <p:cNvSpPr txBox="1"/>
          <p:nvPr/>
        </p:nvSpPr>
        <p:spPr>
          <a:xfrm>
            <a:off x="302925" y="688600"/>
            <a:ext cx="208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19 л</a:t>
            </a:r>
            <a:r>
              <a:rPr lang="ru-RU" sz="600" dirty="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Отделение для ноутбука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068" name="Google Shape;2068;p49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9" name="Google Shape;2069;p49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 dirty="0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PICK</a:t>
            </a:r>
            <a:endParaRPr sz="1000" b="1" dirty="0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070" name="Google Shape;2070;p49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2071" name="Google Shape;2071;p4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 dirty="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 dirty="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072" name="Google Shape;2072;p4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3" name="Google Shape;2073;p49"/>
          <p:cNvSpPr txBox="1"/>
          <p:nvPr/>
        </p:nvSpPr>
        <p:spPr>
          <a:xfrm>
            <a:off x="298369" y="2257596"/>
            <a:ext cx="175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13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Пуллер с отражающей поверхностью.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074" name="Google Shape;2074;p49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2075" name="Google Shape;2075;p4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076" name="Google Shape;2076;p4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77" name="Google Shape;2077;p49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8" name="Google Shape;2078;p49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FAB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79" name="Google Shape;2079;p49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3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Открытое отделение со шнурком.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080" name="Google Shape;2080;p49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2081" name="Google Shape;2081;p4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082" name="Google Shape;2082;p4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083" name="Google Shape;2083;p49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4" name="Google Shape;2084;p49"/>
          <p:cNvSpPr txBox="1"/>
          <p:nvPr/>
        </p:nvSpPr>
        <p:spPr>
          <a:xfrm>
            <a:off x="482129" y="4484425"/>
            <a:ext cx="548400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16779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85" name="Google Shape;2085;p49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6" name="Google Shape;2086;p49"/>
          <p:cNvSpPr txBox="1"/>
          <p:nvPr/>
        </p:nvSpPr>
        <p:spPr>
          <a:xfrm>
            <a:off x="1171810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505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87" name="Google Shape;2087;p49"/>
          <p:cNvSpPr/>
          <p:nvPr/>
        </p:nvSpPr>
        <p:spPr>
          <a:xfrm>
            <a:off x="403385" y="2960412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8" name="Google Shape;2088;p49"/>
          <p:cNvSpPr txBox="1"/>
          <p:nvPr/>
        </p:nvSpPr>
        <p:spPr>
          <a:xfrm>
            <a:off x="481493" y="2916900"/>
            <a:ext cx="548400" cy="307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16778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89" name="Google Shape;2089;p49"/>
          <p:cNvSpPr/>
          <p:nvPr/>
        </p:nvSpPr>
        <p:spPr>
          <a:xfrm>
            <a:off x="11563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0" name="Google Shape;2090;p49"/>
          <p:cNvSpPr txBox="1"/>
          <p:nvPr/>
        </p:nvSpPr>
        <p:spPr>
          <a:xfrm>
            <a:off x="1160015" y="29169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809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091" name="Google Shape;2091;p49"/>
          <p:cNvGrpSpPr/>
          <p:nvPr/>
        </p:nvGrpSpPr>
        <p:grpSpPr>
          <a:xfrm>
            <a:off x="343963" y="978296"/>
            <a:ext cx="260208" cy="261509"/>
            <a:chOff x="299507" y="1108855"/>
            <a:chExt cx="240000" cy="241200"/>
          </a:xfrm>
        </p:grpSpPr>
        <p:pic>
          <p:nvPicPr>
            <p:cNvPr id="2092" name="Google Shape;2092;p49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3" name="Google Shape;2093;p4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094" name="Google Shape;2094;p4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671061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095" name="Google Shape;2095;p49"/>
          <p:cNvGrpSpPr/>
          <p:nvPr/>
        </p:nvGrpSpPr>
        <p:grpSpPr>
          <a:xfrm>
            <a:off x="343963" y="2545718"/>
            <a:ext cx="260208" cy="261509"/>
            <a:chOff x="299507" y="1108855"/>
            <a:chExt cx="240000" cy="241200"/>
          </a:xfrm>
        </p:grpSpPr>
        <p:pic>
          <p:nvPicPr>
            <p:cNvPr id="2096" name="Google Shape;2096;p49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7" name="Google Shape;2097;p4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2098" name="Google Shape;2098;p49"/>
          <p:cNvGrpSpPr/>
          <p:nvPr/>
        </p:nvGrpSpPr>
        <p:grpSpPr>
          <a:xfrm>
            <a:off x="343963" y="4117903"/>
            <a:ext cx="260208" cy="261509"/>
            <a:chOff x="299507" y="1108855"/>
            <a:chExt cx="240000" cy="241200"/>
          </a:xfrm>
        </p:grpSpPr>
        <p:pic>
          <p:nvPicPr>
            <p:cNvPr id="2099" name="Google Shape;2099;p49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00" name="Google Shape;2100;p4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101" name="Google Shape;2101;p49"/>
          <p:cNvSpPr/>
          <p:nvPr/>
        </p:nvSpPr>
        <p:spPr>
          <a:xfrm>
            <a:off x="1065077" y="138494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2" name="Google Shape;2102;p49"/>
          <p:cNvSpPr/>
          <p:nvPr/>
        </p:nvSpPr>
        <p:spPr>
          <a:xfrm>
            <a:off x="393572" y="1384948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3" name="Google Shape;2103;p49"/>
          <p:cNvSpPr txBox="1"/>
          <p:nvPr/>
        </p:nvSpPr>
        <p:spPr>
          <a:xfrm>
            <a:off x="439297" y="1341450"/>
            <a:ext cx="6708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16805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04" name="Google Shape;2104;p49"/>
          <p:cNvSpPr txBox="1"/>
          <p:nvPr/>
        </p:nvSpPr>
        <p:spPr>
          <a:xfrm>
            <a:off x="1087461" y="1341448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1 939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05" name="Google Shape;2105;p4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2298025" y="428975"/>
            <a:ext cx="1248775" cy="1248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6" name="Google Shape;2106;p4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256295" y="1899419"/>
            <a:ext cx="1347797" cy="1347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7" name="Google Shape;2107;p4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219465" y="3478001"/>
            <a:ext cx="1347900" cy="13479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2" name="Google Shape;2112;p50"/>
          <p:cNvSpPr/>
          <p:nvPr/>
        </p:nvSpPr>
        <p:spPr>
          <a:xfrm>
            <a:off x="-5525" y="-32850"/>
            <a:ext cx="9144000" cy="5190300"/>
          </a:xfrm>
          <a:prstGeom prst="rect">
            <a:avLst/>
          </a:prstGeom>
          <a:solidFill>
            <a:srgbClr val="D8E0E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13" name="Google Shape;2113;p50"/>
          <p:cNvPicPr preferRelativeResize="0"/>
          <p:nvPr/>
        </p:nvPicPr>
        <p:blipFill rotWithShape="1">
          <a:blip r:embed="rId3">
            <a:alphaModFix/>
          </a:blip>
          <a:srcRect t="7680" r="8759"/>
          <a:stretch/>
        </p:blipFill>
        <p:spPr>
          <a:xfrm>
            <a:off x="4009250" y="-32850"/>
            <a:ext cx="5134750" cy="51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14" name="Google Shape;2114;p50"/>
          <p:cNvSpPr txBox="1"/>
          <p:nvPr/>
        </p:nvSpPr>
        <p:spPr>
          <a:xfrm>
            <a:off x="63240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BEAM MINI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15" name="Google Shape;2115;p50"/>
          <p:cNvSpPr txBox="1"/>
          <p:nvPr/>
        </p:nvSpPr>
        <p:spPr>
          <a:xfrm>
            <a:off x="63240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8 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15,6”.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16" name="Google Shape;2116;p50"/>
          <p:cNvSpPr txBox="1"/>
          <p:nvPr/>
        </p:nvSpPr>
        <p:spPr>
          <a:xfrm>
            <a:off x="80792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500">
                <a:solidFill>
                  <a:schemeClr val="lt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17" name="Google Shape;2117;p50"/>
          <p:cNvSpPr/>
          <p:nvPr/>
        </p:nvSpPr>
        <p:spPr>
          <a:xfrm>
            <a:off x="8110862" y="4453806"/>
            <a:ext cx="42300" cy="3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8" name="Google Shape;2118;p50"/>
          <p:cNvSpPr/>
          <p:nvPr/>
        </p:nvSpPr>
        <p:spPr>
          <a:xfrm>
            <a:off x="73490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9" name="Google Shape;2119;p50"/>
          <p:cNvSpPr txBox="1"/>
          <p:nvPr/>
        </p:nvSpPr>
        <p:spPr>
          <a:xfrm>
            <a:off x="7425169" y="4543625"/>
            <a:ext cx="841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970156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20" name="Google Shape;2120;p50"/>
          <p:cNvSpPr/>
          <p:nvPr/>
        </p:nvSpPr>
        <p:spPr>
          <a:xfrm>
            <a:off x="81020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1" name="Google Shape;2121;p50"/>
          <p:cNvSpPr txBox="1"/>
          <p:nvPr/>
        </p:nvSpPr>
        <p:spPr>
          <a:xfrm>
            <a:off x="8094751" y="4543625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2 269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22" name="Google Shape;2122;p50"/>
          <p:cNvSpPr/>
          <p:nvPr/>
        </p:nvSpPr>
        <p:spPr>
          <a:xfrm>
            <a:off x="6416639" y="4654555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3" name="Google Shape;2123;p50"/>
          <p:cNvSpPr/>
          <p:nvPr/>
        </p:nvSpPr>
        <p:spPr>
          <a:xfrm>
            <a:off x="6558933" y="4654555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4" name="Google Shape;2124;p50"/>
          <p:cNvSpPr/>
          <p:nvPr/>
        </p:nvSpPr>
        <p:spPr>
          <a:xfrm>
            <a:off x="7083803" y="465548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5" name="Google Shape;2125;p50"/>
          <p:cNvSpPr/>
          <p:nvPr/>
        </p:nvSpPr>
        <p:spPr>
          <a:xfrm>
            <a:off x="6702074" y="4656877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6" name="Google Shape;2126;p50"/>
          <p:cNvSpPr/>
          <p:nvPr/>
        </p:nvSpPr>
        <p:spPr>
          <a:xfrm>
            <a:off x="6842642" y="4656877"/>
            <a:ext cx="111000" cy="110400"/>
          </a:xfrm>
          <a:prstGeom prst="ellipse">
            <a:avLst/>
          </a:prstGeom>
          <a:solidFill>
            <a:srgbClr val="C903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27" name="Google Shape;2127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769194">
            <a:off x="4740725" y="1824225"/>
            <a:ext cx="1179826" cy="1139076"/>
          </a:xfrm>
          <a:prstGeom prst="rect">
            <a:avLst/>
          </a:prstGeom>
          <a:noFill/>
          <a:ln>
            <a:noFill/>
          </a:ln>
        </p:spPr>
      </p:pic>
      <p:sp>
        <p:nvSpPr>
          <p:cNvPr id="2128" name="Google Shape;2128;p50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9" name="Google Shape;2129;p50"/>
          <p:cNvGrpSpPr/>
          <p:nvPr/>
        </p:nvGrpSpPr>
        <p:grpSpPr>
          <a:xfrm>
            <a:off x="367588" y="1675804"/>
            <a:ext cx="649500" cy="261600"/>
            <a:chOff x="310109" y="1934404"/>
            <a:chExt cx="649500" cy="261600"/>
          </a:xfrm>
        </p:grpSpPr>
        <p:sp>
          <p:nvSpPr>
            <p:cNvPr id="2130" name="Google Shape;2130;p5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131" name="Google Shape;2131;p5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2" name="Google Shape;2132;p50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BEAM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33" name="Google Shape;2133;p50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34" name="Google Shape;2134;p50"/>
          <p:cNvGrpSpPr/>
          <p:nvPr/>
        </p:nvGrpSpPr>
        <p:grpSpPr>
          <a:xfrm>
            <a:off x="367588" y="4038004"/>
            <a:ext cx="649500" cy="261600"/>
            <a:chOff x="310109" y="1934404"/>
            <a:chExt cx="649500" cy="261600"/>
          </a:xfrm>
        </p:grpSpPr>
        <p:sp>
          <p:nvSpPr>
            <p:cNvPr id="2135" name="Google Shape;2135;p5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136" name="Google Shape;2136;p5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7" name="Google Shape;2137;p50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BEAM NOTE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38" name="Google Shape;2138;p50"/>
          <p:cNvSpPr txBox="1"/>
          <p:nvPr/>
        </p:nvSpPr>
        <p:spPr>
          <a:xfrm>
            <a:off x="294632" y="32852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7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39" name="Google Shape;2139;p50"/>
          <p:cNvSpPr txBox="1"/>
          <p:nvPr/>
        </p:nvSpPr>
        <p:spPr>
          <a:xfrm>
            <a:off x="294632" y="9230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8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40" name="Google Shape;2140;p50"/>
          <p:cNvSpPr/>
          <p:nvPr/>
        </p:nvSpPr>
        <p:spPr>
          <a:xfrm>
            <a:off x="393775" y="4286888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1" name="Google Shape;2141;p50"/>
          <p:cNvSpPr txBox="1"/>
          <p:nvPr/>
        </p:nvSpPr>
        <p:spPr>
          <a:xfrm>
            <a:off x="456487" y="4243388"/>
            <a:ext cx="784459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970122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42" name="Google Shape;2142;p50"/>
          <p:cNvSpPr/>
          <p:nvPr/>
        </p:nvSpPr>
        <p:spPr>
          <a:xfrm>
            <a:off x="1100062" y="428688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3" name="Google Shape;2143;p50"/>
          <p:cNvSpPr txBox="1"/>
          <p:nvPr/>
        </p:nvSpPr>
        <p:spPr>
          <a:xfrm>
            <a:off x="1019226" y="4243400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2 009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144" name="Google Shape;2144;p50"/>
          <p:cNvGrpSpPr/>
          <p:nvPr/>
        </p:nvGrpSpPr>
        <p:grpSpPr>
          <a:xfrm>
            <a:off x="350464" y="1282552"/>
            <a:ext cx="260208" cy="261509"/>
            <a:chOff x="299507" y="1108855"/>
            <a:chExt cx="240000" cy="241200"/>
          </a:xfrm>
        </p:grpSpPr>
        <p:pic>
          <p:nvPicPr>
            <p:cNvPr id="2145" name="Google Shape;2145;p50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6" name="Google Shape;2146;p5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147" name="Google Shape;2147;p50"/>
          <p:cNvSpPr/>
          <p:nvPr/>
        </p:nvSpPr>
        <p:spPr>
          <a:xfrm>
            <a:off x="403222" y="3651164"/>
            <a:ext cx="111000" cy="110400"/>
          </a:xfrm>
          <a:prstGeom prst="ellipse">
            <a:avLst/>
          </a:prstGeom>
          <a:solidFill>
            <a:srgbClr val="6AA84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8" name="Google Shape;2148;p50"/>
          <p:cNvSpPr/>
          <p:nvPr/>
        </p:nvSpPr>
        <p:spPr>
          <a:xfrm>
            <a:off x="398052" y="1920100"/>
            <a:ext cx="806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9" name="Google Shape;2149;p50"/>
          <p:cNvSpPr txBox="1"/>
          <p:nvPr/>
        </p:nvSpPr>
        <p:spPr>
          <a:xfrm>
            <a:off x="498441" y="1880891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970120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50" name="Google Shape;2150;p50"/>
          <p:cNvSpPr/>
          <p:nvPr/>
        </p:nvSpPr>
        <p:spPr>
          <a:xfrm>
            <a:off x="1273936" y="19222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1" name="Google Shape;2151;p50"/>
          <p:cNvSpPr txBox="1"/>
          <p:nvPr/>
        </p:nvSpPr>
        <p:spPr>
          <a:xfrm>
            <a:off x="1290490" y="1876612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2 510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52" name="Google Shape;2152;p50" title="beam.jpg"/>
          <p:cNvPicPr preferRelativeResize="0"/>
          <p:nvPr/>
        </p:nvPicPr>
        <p:blipFill rotWithShape="1">
          <a:blip r:embed="rId12">
            <a:alphaModFix/>
          </a:blip>
          <a:srcRect l="17034" t="11820" r="12833" b="7325"/>
          <a:stretch/>
        </p:blipFill>
        <p:spPr>
          <a:xfrm>
            <a:off x="2223778" y="614200"/>
            <a:ext cx="1291200" cy="14886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153" name="Google Shape;2153;p50"/>
          <p:cNvSpPr/>
          <p:nvPr/>
        </p:nvSpPr>
        <p:spPr>
          <a:xfrm>
            <a:off x="540969" y="3653988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4" name="Google Shape;2154;p50"/>
          <p:cNvSpPr/>
          <p:nvPr/>
        </p:nvSpPr>
        <p:spPr>
          <a:xfrm>
            <a:off x="684839" y="3653988"/>
            <a:ext cx="111000" cy="110400"/>
          </a:xfrm>
          <a:prstGeom prst="ellipse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5" name="Google Shape;2155;p50"/>
          <p:cNvSpPr/>
          <p:nvPr/>
        </p:nvSpPr>
        <p:spPr>
          <a:xfrm>
            <a:off x="825407" y="3653988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6" name="Google Shape;2156;p50"/>
          <p:cNvSpPr/>
          <p:nvPr/>
        </p:nvSpPr>
        <p:spPr>
          <a:xfrm>
            <a:off x="966859" y="3653988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57" name="Google Shape;2157;p50" title="a62950c3-4ac8-11ed-962c-00155da68a11.jp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1974725" y="2938325"/>
            <a:ext cx="1574100" cy="1574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2" name="Google Shape;2162;p51"/>
          <p:cNvSpPr/>
          <p:nvPr/>
        </p:nvSpPr>
        <p:spPr>
          <a:xfrm>
            <a:off x="-5525" y="-32850"/>
            <a:ext cx="9144000" cy="5190300"/>
          </a:xfrm>
          <a:prstGeom prst="rect">
            <a:avLst/>
          </a:prstGeom>
          <a:solidFill>
            <a:srgbClr val="D3CAC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3" name="Google Shape;2163;p51" title="032d875d-eacf-11eb-954b-00155da68a10_6_995737-35-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9250" y="-38728"/>
            <a:ext cx="5190300" cy="51903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4" name="Google Shape;2164;p51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5" name="Google Shape;2165;p51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Сумка на плечо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66" name="Google Shape;2166;p51"/>
          <p:cNvSpPr txBox="1"/>
          <p:nvPr/>
        </p:nvSpPr>
        <p:spPr>
          <a:xfrm>
            <a:off x="302925" y="688600"/>
            <a:ext cx="208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2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одной лямке.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67" name="Google Shape;2167;p51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8" name="Google Shape;2168;p51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Конференц-сумка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169" name="Google Shape;2169;p51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2170" name="Google Shape;2170;p5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171" name="Google Shape;2171;p5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2" name="Google Shape;2172;p51"/>
          <p:cNvSpPr txBox="1"/>
          <p:nvPr/>
        </p:nvSpPr>
        <p:spPr>
          <a:xfrm>
            <a:off x="298369" y="2257596"/>
            <a:ext cx="175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14”.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Дополнительные глубокие карманы.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173" name="Google Shape;2173;p51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2174" name="Google Shape;2174;p5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175" name="Google Shape;2175;p5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76" name="Google Shape;2176;p51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7" name="Google Shape;2177;p51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78" name="Google Shape;2178;p51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20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15,6”.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179" name="Google Shape;2179;p51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2180" name="Google Shape;2180;p5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181" name="Google Shape;2181;p5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82" name="Google Shape;2182;p51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3" name="Google Shape;2183;p51"/>
          <p:cNvSpPr txBox="1"/>
          <p:nvPr/>
        </p:nvSpPr>
        <p:spPr>
          <a:xfrm>
            <a:off x="406381" y="4484425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996915/30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84" name="Google Shape;2184;p51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5" name="Google Shape;2185;p51"/>
          <p:cNvSpPr txBox="1"/>
          <p:nvPr/>
        </p:nvSpPr>
        <p:spPr>
          <a:xfrm>
            <a:off x="1148082" y="4484425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5 299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186" name="Google Shape;2186;p5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71061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sp>
        <p:nvSpPr>
          <p:cNvPr id="2187" name="Google Shape;2187;p51"/>
          <p:cNvSpPr/>
          <p:nvPr/>
        </p:nvSpPr>
        <p:spPr>
          <a:xfrm>
            <a:off x="1065077" y="138494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8" name="Google Shape;2188;p51"/>
          <p:cNvSpPr/>
          <p:nvPr/>
        </p:nvSpPr>
        <p:spPr>
          <a:xfrm>
            <a:off x="393572" y="1384948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9" name="Google Shape;2189;p51"/>
          <p:cNvSpPr txBox="1"/>
          <p:nvPr/>
        </p:nvSpPr>
        <p:spPr>
          <a:xfrm>
            <a:off x="321715" y="1341450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90" name="Google Shape;2190;p51"/>
          <p:cNvSpPr txBox="1"/>
          <p:nvPr/>
        </p:nvSpPr>
        <p:spPr>
          <a:xfrm>
            <a:off x="1066301" y="134145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3 999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91" name="Google Shape;2191;p51"/>
          <p:cNvSpPr/>
          <p:nvPr/>
        </p:nvSpPr>
        <p:spPr>
          <a:xfrm>
            <a:off x="403758" y="10279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2" name="Google Shape;2192;p51"/>
          <p:cNvSpPr/>
          <p:nvPr/>
        </p:nvSpPr>
        <p:spPr>
          <a:xfrm>
            <a:off x="541494" y="1030752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3" name="Google Shape;2193;p51"/>
          <p:cNvSpPr/>
          <p:nvPr/>
        </p:nvSpPr>
        <p:spPr>
          <a:xfrm>
            <a:off x="403758" y="4162192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4" name="Google Shape;2194;p51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Органайзер для аксессуаров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CORE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95" name="Google Shape;2195;p51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3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Отделения для мелочей.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196" name="Google Shape;2196;p51"/>
          <p:cNvSpPr txBox="1"/>
          <p:nvPr/>
        </p:nvSpPr>
        <p:spPr>
          <a:xfrm>
            <a:off x="55646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97" name="Google Shape;2197;p51"/>
          <p:cNvSpPr/>
          <p:nvPr/>
        </p:nvSpPr>
        <p:spPr>
          <a:xfrm>
            <a:off x="5596262" y="4453806"/>
            <a:ext cx="42300" cy="39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8" name="Google Shape;2198;p51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9" name="Google Shape;2199;p51"/>
          <p:cNvSpPr txBox="1"/>
          <p:nvPr/>
        </p:nvSpPr>
        <p:spPr>
          <a:xfrm>
            <a:off x="4805165" y="4543625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995737/30</a:t>
            </a:r>
            <a:endParaRPr sz="800" dirty="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00" name="Google Shape;2200;p51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1" name="Google Shape;2201;p51"/>
          <p:cNvSpPr txBox="1"/>
          <p:nvPr/>
        </p:nvSpPr>
        <p:spPr>
          <a:xfrm>
            <a:off x="5541135" y="4543625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2 059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02" name="Google Shape;2202;p51"/>
          <p:cNvSpPr/>
          <p:nvPr/>
        </p:nvSpPr>
        <p:spPr>
          <a:xfrm>
            <a:off x="4283039" y="4654555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03" name="Google Shape;2203;p51" title="032d8757-eacf-11eb-954b-00155da68a10.jpg"/>
          <p:cNvPicPr preferRelativeResize="0"/>
          <p:nvPr/>
        </p:nvPicPr>
        <p:blipFill rotWithShape="1">
          <a:blip r:embed="rId12">
            <a:alphaModFix/>
          </a:blip>
          <a:srcRect l="5904" r="8155"/>
          <a:stretch/>
        </p:blipFill>
        <p:spPr>
          <a:xfrm>
            <a:off x="2097140" y="378390"/>
            <a:ext cx="1133700" cy="131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204" name="Google Shape;2204;p51"/>
          <p:cNvSpPr/>
          <p:nvPr/>
        </p:nvSpPr>
        <p:spPr>
          <a:xfrm>
            <a:off x="403758" y="2590038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5" name="Google Shape;2205;p51"/>
          <p:cNvSpPr/>
          <p:nvPr/>
        </p:nvSpPr>
        <p:spPr>
          <a:xfrm>
            <a:off x="1065077" y="296228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6" name="Google Shape;2206;p51"/>
          <p:cNvSpPr/>
          <p:nvPr/>
        </p:nvSpPr>
        <p:spPr>
          <a:xfrm>
            <a:off x="393572" y="2962288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7" name="Google Shape;2207;p51"/>
          <p:cNvSpPr txBox="1"/>
          <p:nvPr/>
        </p:nvSpPr>
        <p:spPr>
          <a:xfrm>
            <a:off x="328065" y="2918790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995736/30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08" name="Google Shape;2208;p51"/>
          <p:cNvSpPr txBox="1"/>
          <p:nvPr/>
        </p:nvSpPr>
        <p:spPr>
          <a:xfrm>
            <a:off x="1066301" y="291879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2 930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09" name="Google Shape;2209;p51" title="032d8751-eacf-11eb-954b-00155da68a10.jpg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238650" y="1955790"/>
            <a:ext cx="1259700" cy="1259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210" name="Google Shape;2210;p51" title="032d874b-eacf-11eb-954b-00155da68a10.jpg"/>
          <p:cNvPicPr preferRelativeResize="0"/>
          <p:nvPr/>
        </p:nvPicPr>
        <p:blipFill rotWithShape="1">
          <a:blip r:embed="rId15">
            <a:alphaModFix/>
          </a:blip>
          <a:srcRect l="6709" r="10039"/>
          <a:stretch/>
        </p:blipFill>
        <p:spPr>
          <a:xfrm>
            <a:off x="2275899" y="3506935"/>
            <a:ext cx="1098300" cy="13194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p54"/>
          <p:cNvSpPr/>
          <p:nvPr/>
        </p:nvSpPr>
        <p:spPr>
          <a:xfrm>
            <a:off x="-234125" y="-32850"/>
            <a:ext cx="9144000" cy="5190300"/>
          </a:xfrm>
          <a:prstGeom prst="rect">
            <a:avLst/>
          </a:prstGeom>
          <a:solidFill>
            <a:srgbClr val="D6D6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94" name="Google Shape;2294;p54" title="4f3cc074-19c5-11ef-9661-00155d41c408_1_HAP07702-Uluchsheno-NR_0000_HAP07257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9250" y="-35278"/>
            <a:ext cx="5172849" cy="5172849"/>
          </a:xfrm>
          <a:prstGeom prst="rect">
            <a:avLst/>
          </a:prstGeom>
          <a:noFill/>
          <a:ln>
            <a:noFill/>
          </a:ln>
        </p:spPr>
      </p:pic>
      <p:sp>
        <p:nvSpPr>
          <p:cNvPr id="2295" name="Google Shape;2295;p54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6" name="Google Shape;2296;p54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DISCO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97" name="Google Shape;2297;p54"/>
          <p:cNvSpPr txBox="1"/>
          <p:nvPr/>
        </p:nvSpPr>
        <p:spPr>
          <a:xfrm>
            <a:off x="302925" y="688600"/>
            <a:ext cx="208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12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100% полиэстер..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298" name="Google Shape;2298;p54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9" name="Google Shape;2299;p54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BASIC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300" name="Google Shape;2300;p54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2301" name="Google Shape;2301;p54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302" name="Google Shape;2302;p54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03" name="Google Shape;2303;p54"/>
          <p:cNvSpPr txBox="1"/>
          <p:nvPr/>
        </p:nvSpPr>
        <p:spPr>
          <a:xfrm>
            <a:off x="298369" y="2257596"/>
            <a:ext cx="175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15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Легкий, меланжевый рюкзак.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304" name="Google Shape;2304;p54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2305" name="Google Shape;2305;p54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306" name="Google Shape;2306;p54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07" name="Google Shape;2307;p54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8" name="Google Shape;2308;p54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SIMPLE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09" name="Google Shape;2309;p54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18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Одно отделение для ноутбука.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310" name="Google Shape;2310;p54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2311" name="Google Shape;2311;p54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312" name="Google Shape;2312;p54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13" name="Google Shape;2313;p54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4" name="Google Shape;2314;p54"/>
          <p:cNvSpPr txBox="1"/>
          <p:nvPr/>
        </p:nvSpPr>
        <p:spPr>
          <a:xfrm>
            <a:off x="480585" y="4484425"/>
            <a:ext cx="588456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15" name="Google Shape;2315;p54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6" name="Google Shape;2316;p54"/>
          <p:cNvSpPr txBox="1"/>
          <p:nvPr/>
        </p:nvSpPr>
        <p:spPr>
          <a:xfrm>
            <a:off x="1171810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317" name="Google Shape;2317;p54"/>
          <p:cNvGrpSpPr/>
          <p:nvPr/>
        </p:nvGrpSpPr>
        <p:grpSpPr>
          <a:xfrm>
            <a:off x="343963" y="978296"/>
            <a:ext cx="260208" cy="261509"/>
            <a:chOff x="299507" y="1108855"/>
            <a:chExt cx="240000" cy="241200"/>
          </a:xfrm>
        </p:grpSpPr>
        <p:pic>
          <p:nvPicPr>
            <p:cNvPr id="2318" name="Google Shape;2318;p5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19" name="Google Shape;2319;p5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320" name="Google Shape;2320;p5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671061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21" name="Google Shape;2321;p54"/>
          <p:cNvGrpSpPr/>
          <p:nvPr/>
        </p:nvGrpSpPr>
        <p:grpSpPr>
          <a:xfrm>
            <a:off x="343963" y="4117903"/>
            <a:ext cx="260208" cy="261509"/>
            <a:chOff x="299507" y="1108855"/>
            <a:chExt cx="240000" cy="241200"/>
          </a:xfrm>
        </p:grpSpPr>
        <p:pic>
          <p:nvPicPr>
            <p:cNvPr id="2322" name="Google Shape;2322;p54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23" name="Google Shape;2323;p54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324" name="Google Shape;2324;p54"/>
          <p:cNvSpPr/>
          <p:nvPr/>
        </p:nvSpPr>
        <p:spPr>
          <a:xfrm>
            <a:off x="1065077" y="138494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5" name="Google Shape;2325;p54"/>
          <p:cNvSpPr/>
          <p:nvPr/>
        </p:nvSpPr>
        <p:spPr>
          <a:xfrm>
            <a:off x="393572" y="1384948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6" name="Google Shape;2326;p54"/>
          <p:cNvSpPr txBox="1"/>
          <p:nvPr/>
        </p:nvSpPr>
        <p:spPr>
          <a:xfrm>
            <a:off x="426600" y="1341450"/>
            <a:ext cx="735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27" name="Google Shape;2327;p54"/>
          <p:cNvSpPr txBox="1"/>
          <p:nvPr/>
        </p:nvSpPr>
        <p:spPr>
          <a:xfrm>
            <a:off x="1108627" y="1341448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28" name="Google Shape;2328;p54"/>
          <p:cNvSpPr txBox="1"/>
          <p:nvPr/>
        </p:nvSpPr>
        <p:spPr>
          <a:xfrm>
            <a:off x="4190463" y="384355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SHINE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29" name="Google Shape;2329;p54"/>
          <p:cNvSpPr txBox="1"/>
          <p:nvPr/>
        </p:nvSpPr>
        <p:spPr>
          <a:xfrm>
            <a:off x="4190472" y="41831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10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Мягкий, плотный.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30" name="Google Shape;2330;p54"/>
          <p:cNvSpPr txBox="1"/>
          <p:nvPr/>
        </p:nvSpPr>
        <p:spPr>
          <a:xfrm>
            <a:off x="5564697" y="4287635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31" name="Google Shape;2331;p54"/>
          <p:cNvSpPr/>
          <p:nvPr/>
        </p:nvSpPr>
        <p:spPr>
          <a:xfrm>
            <a:off x="5596262" y="4400650"/>
            <a:ext cx="42300" cy="39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2" name="Google Shape;2332;p54"/>
          <p:cNvSpPr/>
          <p:nvPr/>
        </p:nvSpPr>
        <p:spPr>
          <a:xfrm>
            <a:off x="4834497" y="4533958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3" name="Google Shape;2333;p54"/>
          <p:cNvSpPr txBox="1"/>
          <p:nvPr/>
        </p:nvSpPr>
        <p:spPr>
          <a:xfrm>
            <a:off x="4831491" y="4490458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199013</a:t>
            </a:r>
            <a:endParaRPr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34" name="Google Shape;2334;p54"/>
          <p:cNvSpPr/>
          <p:nvPr/>
        </p:nvSpPr>
        <p:spPr>
          <a:xfrm>
            <a:off x="5587444" y="4536058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5" name="Google Shape;2335;p54"/>
          <p:cNvSpPr txBox="1"/>
          <p:nvPr/>
        </p:nvSpPr>
        <p:spPr>
          <a:xfrm>
            <a:off x="5561342" y="4490469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36" name="Google Shape;2336;p54"/>
          <p:cNvSpPr/>
          <p:nvPr/>
        </p:nvSpPr>
        <p:spPr>
          <a:xfrm>
            <a:off x="4283039" y="4601400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7" name="Google Shape;2337;p54"/>
          <p:cNvSpPr/>
          <p:nvPr/>
        </p:nvSpPr>
        <p:spPr>
          <a:xfrm>
            <a:off x="4425333" y="4601400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8" name="Google Shape;2338;p54"/>
          <p:cNvSpPr/>
          <p:nvPr/>
        </p:nvSpPr>
        <p:spPr>
          <a:xfrm>
            <a:off x="4569203" y="4602326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39" name="Google Shape;2339;p54" title="f5f90a37-53be-11ee-9641-00155da68a11.jpg"/>
          <p:cNvPicPr preferRelativeResize="0"/>
          <p:nvPr/>
        </p:nvPicPr>
        <p:blipFill rotWithShape="1">
          <a:blip r:embed="rId13">
            <a:alphaModFix/>
          </a:blip>
          <a:srcRect t="-3119" b="5625"/>
          <a:stretch/>
        </p:blipFill>
        <p:spPr>
          <a:xfrm>
            <a:off x="2182424" y="440524"/>
            <a:ext cx="1175724" cy="1111626"/>
          </a:xfrm>
          <a:prstGeom prst="rect">
            <a:avLst/>
          </a:prstGeom>
          <a:noFill/>
          <a:ln>
            <a:noFill/>
          </a:ln>
        </p:spPr>
      </p:pic>
      <p:sp>
        <p:nvSpPr>
          <p:cNvPr id="2340" name="Google Shape;2340;p54"/>
          <p:cNvSpPr/>
          <p:nvPr/>
        </p:nvSpPr>
        <p:spPr>
          <a:xfrm>
            <a:off x="1065077" y="296184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1" name="Google Shape;2341;p54"/>
          <p:cNvSpPr/>
          <p:nvPr/>
        </p:nvSpPr>
        <p:spPr>
          <a:xfrm>
            <a:off x="393572" y="2961845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2" name="Google Shape;2342;p54"/>
          <p:cNvSpPr txBox="1"/>
          <p:nvPr/>
        </p:nvSpPr>
        <p:spPr>
          <a:xfrm>
            <a:off x="453971" y="2918347"/>
            <a:ext cx="735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16107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43" name="Google Shape;2343;p54"/>
          <p:cNvSpPr txBox="1"/>
          <p:nvPr/>
        </p:nvSpPr>
        <p:spPr>
          <a:xfrm>
            <a:off x="1108627" y="291834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44" name="Google Shape;2344;p54"/>
          <p:cNvSpPr/>
          <p:nvPr/>
        </p:nvSpPr>
        <p:spPr>
          <a:xfrm>
            <a:off x="403758" y="2610822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5" name="Google Shape;2345;p54"/>
          <p:cNvSpPr/>
          <p:nvPr/>
        </p:nvSpPr>
        <p:spPr>
          <a:xfrm>
            <a:off x="541494" y="2613635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6" name="Google Shape;2346;p54"/>
          <p:cNvSpPr/>
          <p:nvPr/>
        </p:nvSpPr>
        <p:spPr>
          <a:xfrm>
            <a:off x="685364" y="2613635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7" name="Google Shape;2347;p54"/>
          <p:cNvSpPr/>
          <p:nvPr/>
        </p:nvSpPr>
        <p:spPr>
          <a:xfrm>
            <a:off x="825932" y="2613635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8" name="Google Shape;2348;p54"/>
          <p:cNvSpPr/>
          <p:nvPr/>
        </p:nvSpPr>
        <p:spPr>
          <a:xfrm>
            <a:off x="967384" y="2613635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49" name="Google Shape;2349;p54" title="9b300654-0f0c-11ed-9628-00155da68a10.jpg"/>
          <p:cNvPicPr preferRelativeResize="0"/>
          <p:nvPr/>
        </p:nvPicPr>
        <p:blipFill rotWithShape="1">
          <a:blip r:embed="rId15">
            <a:alphaModFix/>
          </a:blip>
          <a:srcRect l="19159" r="8841" b="6454"/>
          <a:stretch/>
        </p:blipFill>
        <p:spPr>
          <a:xfrm>
            <a:off x="2324699" y="1965076"/>
            <a:ext cx="957350" cy="1243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0" name="Google Shape;2350;p54" title="252f34d6-1c27-11ef-9661-00155d41c408_1_2.jpg"/>
          <p:cNvPicPr preferRelativeResize="0"/>
          <p:nvPr/>
        </p:nvPicPr>
        <p:blipFill rotWithShape="1">
          <a:blip r:embed="rId16">
            <a:alphaModFix/>
          </a:blip>
          <a:srcRect l="13881" t="6173" r="14745" b="3574"/>
          <a:stretch/>
        </p:blipFill>
        <p:spPr>
          <a:xfrm>
            <a:off x="2341944" y="3583335"/>
            <a:ext cx="957300" cy="12105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351" name="Google Shape;2351;p54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6377123" y="1888876"/>
            <a:ext cx="670650" cy="573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2" name="Google Shape;2352;p54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8140183" y="1584925"/>
            <a:ext cx="548401" cy="468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3" name="Google Shape;2353;p54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4713924" y="1666108"/>
            <a:ext cx="548401" cy="468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" name="Google Shape;2358;p55"/>
          <p:cNvSpPr/>
          <p:nvPr/>
        </p:nvSpPr>
        <p:spPr>
          <a:xfrm>
            <a:off x="-5525" y="-32850"/>
            <a:ext cx="9144000" cy="5190300"/>
          </a:xfrm>
          <a:prstGeom prst="rect">
            <a:avLst/>
          </a:prstGeom>
          <a:solidFill>
            <a:srgbClr val="C2A13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59" name="Google Shape;2359;p55" title="cool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6247" y="-7872"/>
            <a:ext cx="5178125" cy="5178125"/>
          </a:xfrm>
          <a:prstGeom prst="rect">
            <a:avLst/>
          </a:prstGeom>
          <a:noFill/>
          <a:ln>
            <a:noFill/>
          </a:ln>
        </p:spPr>
      </p:pic>
      <p:sp>
        <p:nvSpPr>
          <p:cNvPr id="2360" name="Google Shape;2360;p55"/>
          <p:cNvSpPr txBox="1"/>
          <p:nvPr/>
        </p:nvSpPr>
        <p:spPr>
          <a:xfrm>
            <a:off x="4178578" y="261327"/>
            <a:ext cx="2478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 COOL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61" name="Google Shape;2361;p55"/>
          <p:cNvSpPr txBox="1"/>
          <p:nvPr/>
        </p:nvSpPr>
        <p:spPr>
          <a:xfrm>
            <a:off x="4178587" y="47299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16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15”.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62" name="Google Shape;2362;p55"/>
          <p:cNvSpPr txBox="1"/>
          <p:nvPr/>
        </p:nvSpPr>
        <p:spPr>
          <a:xfrm>
            <a:off x="5552812" y="57743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63" name="Google Shape;2363;p55"/>
          <p:cNvSpPr/>
          <p:nvPr/>
        </p:nvSpPr>
        <p:spPr>
          <a:xfrm>
            <a:off x="5584378" y="690446"/>
            <a:ext cx="42300" cy="39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4" name="Google Shape;2364;p55"/>
          <p:cNvSpPr/>
          <p:nvPr/>
        </p:nvSpPr>
        <p:spPr>
          <a:xfrm>
            <a:off x="4822612" y="82375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5" name="Google Shape;2365;p55"/>
          <p:cNvSpPr txBox="1"/>
          <p:nvPr/>
        </p:nvSpPr>
        <p:spPr>
          <a:xfrm>
            <a:off x="4777243" y="78026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16781</a:t>
            </a:r>
            <a:endParaRPr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66" name="Google Shape;2366;p55"/>
          <p:cNvSpPr/>
          <p:nvPr/>
        </p:nvSpPr>
        <p:spPr>
          <a:xfrm>
            <a:off x="5575560" y="82585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7" name="Google Shape;2367;p55"/>
          <p:cNvSpPr txBox="1"/>
          <p:nvPr/>
        </p:nvSpPr>
        <p:spPr>
          <a:xfrm>
            <a:off x="5582592" y="78025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1 619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368" name="Google Shape;2368;p55"/>
          <p:cNvGrpSpPr/>
          <p:nvPr/>
        </p:nvGrpSpPr>
        <p:grpSpPr>
          <a:xfrm>
            <a:off x="4234267" y="800519"/>
            <a:ext cx="260208" cy="261509"/>
            <a:chOff x="299507" y="1108855"/>
            <a:chExt cx="240000" cy="241200"/>
          </a:xfrm>
        </p:grpSpPr>
        <p:pic>
          <p:nvPicPr>
            <p:cNvPr id="2369" name="Google Shape;2369;p55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70" name="Google Shape;2370;p55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4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371" name="Google Shape;2371;p55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2" name="Google Shape;2372;p55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ECLAT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73" name="Google Shape;2373;p55"/>
          <p:cNvSpPr txBox="1"/>
          <p:nvPr/>
        </p:nvSpPr>
        <p:spPr>
          <a:xfrm>
            <a:off x="302925" y="688600"/>
            <a:ext cx="208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13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374" name="Google Shape;2374;p55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5" name="Google Shape;2375;p55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PLUS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376" name="Google Shape;2376;p55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2377" name="Google Shape;2377;p5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378" name="Google Shape;2378;p5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79" name="Google Shape;2379;p55"/>
          <p:cNvSpPr txBox="1"/>
          <p:nvPr/>
        </p:nvSpPr>
        <p:spPr>
          <a:xfrm>
            <a:off x="298369" y="2257596"/>
            <a:ext cx="175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14”.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Дополнительные глубокие карманы.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380" name="Google Shape;2380;p55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2381" name="Google Shape;2381;p5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382" name="Google Shape;2382;p5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3" name="Google Shape;2383;p55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4" name="Google Shape;2384;p55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85" name="Google Shape;2385;p55"/>
          <p:cNvSpPr txBox="1"/>
          <p:nvPr/>
        </p:nvSpPr>
        <p:spPr>
          <a:xfrm>
            <a:off x="302925" y="3827800"/>
            <a:ext cx="181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17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Дерзкий акцент среди повседневности.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386" name="Google Shape;2386;p55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2387" name="Google Shape;2387;p55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388" name="Google Shape;2388;p55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9" name="Google Shape;2389;p55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0" name="Google Shape;2390;p55"/>
          <p:cNvSpPr txBox="1"/>
          <p:nvPr/>
        </p:nvSpPr>
        <p:spPr>
          <a:xfrm>
            <a:off x="453686" y="4484425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978072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1" name="Google Shape;2391;p55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2" name="Google Shape;2392;p55"/>
          <p:cNvSpPr txBox="1"/>
          <p:nvPr/>
        </p:nvSpPr>
        <p:spPr>
          <a:xfrm>
            <a:off x="1148082" y="4484425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393" name="Google Shape;2393;p55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2671061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sp>
        <p:nvSpPr>
          <p:cNvPr id="2394" name="Google Shape;2394;p55"/>
          <p:cNvSpPr/>
          <p:nvPr/>
        </p:nvSpPr>
        <p:spPr>
          <a:xfrm>
            <a:off x="1227556" y="138494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5" name="Google Shape;2395;p55"/>
          <p:cNvSpPr/>
          <p:nvPr/>
        </p:nvSpPr>
        <p:spPr>
          <a:xfrm>
            <a:off x="384750" y="1384950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6" name="Google Shape;2396;p55"/>
          <p:cNvSpPr txBox="1"/>
          <p:nvPr/>
        </p:nvSpPr>
        <p:spPr>
          <a:xfrm>
            <a:off x="328077" y="1341450"/>
            <a:ext cx="862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16780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7" name="Google Shape;2397;p55"/>
          <p:cNvSpPr txBox="1"/>
          <p:nvPr/>
        </p:nvSpPr>
        <p:spPr>
          <a:xfrm>
            <a:off x="1218701" y="134145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1 459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398" name="Google Shape;2398;p55"/>
          <p:cNvSpPr/>
          <p:nvPr/>
        </p:nvSpPr>
        <p:spPr>
          <a:xfrm>
            <a:off x="403758" y="1027938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9" name="Google Shape;2399;p55"/>
          <p:cNvSpPr/>
          <p:nvPr/>
        </p:nvSpPr>
        <p:spPr>
          <a:xfrm>
            <a:off x="541494" y="1030752"/>
            <a:ext cx="111000" cy="110400"/>
          </a:xfrm>
          <a:prstGeom prst="ellipse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0" name="Google Shape;2400;p55"/>
          <p:cNvSpPr/>
          <p:nvPr/>
        </p:nvSpPr>
        <p:spPr>
          <a:xfrm>
            <a:off x="403758" y="4162192"/>
            <a:ext cx="111000" cy="110400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1" name="Google Shape;2401;p55"/>
          <p:cNvSpPr/>
          <p:nvPr/>
        </p:nvSpPr>
        <p:spPr>
          <a:xfrm>
            <a:off x="678974" y="1027938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2" name="Google Shape;2402;p55"/>
          <p:cNvSpPr/>
          <p:nvPr/>
        </p:nvSpPr>
        <p:spPr>
          <a:xfrm>
            <a:off x="816711" y="1030752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03" name="Google Shape;2403;p55" title="eclat.jpg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156264" y="438925"/>
            <a:ext cx="1206376" cy="1206376"/>
          </a:xfrm>
          <a:prstGeom prst="rect">
            <a:avLst/>
          </a:prstGeom>
          <a:noFill/>
          <a:ln>
            <a:noFill/>
          </a:ln>
        </p:spPr>
      </p:pic>
      <p:sp>
        <p:nvSpPr>
          <p:cNvPr id="2404" name="Google Shape;2404;p55"/>
          <p:cNvSpPr/>
          <p:nvPr/>
        </p:nvSpPr>
        <p:spPr>
          <a:xfrm>
            <a:off x="1227556" y="296228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5" name="Google Shape;2405;p55"/>
          <p:cNvSpPr/>
          <p:nvPr/>
        </p:nvSpPr>
        <p:spPr>
          <a:xfrm>
            <a:off x="384750" y="2962290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6" name="Google Shape;2406;p55"/>
          <p:cNvSpPr txBox="1"/>
          <p:nvPr/>
        </p:nvSpPr>
        <p:spPr>
          <a:xfrm>
            <a:off x="321727" y="2925140"/>
            <a:ext cx="862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16784/35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7" name="Google Shape;2407;p55"/>
          <p:cNvSpPr txBox="1"/>
          <p:nvPr/>
        </p:nvSpPr>
        <p:spPr>
          <a:xfrm>
            <a:off x="1218701" y="291879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1 277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08" name="Google Shape;2408;p55"/>
          <p:cNvSpPr/>
          <p:nvPr/>
        </p:nvSpPr>
        <p:spPr>
          <a:xfrm>
            <a:off x="403758" y="2610822"/>
            <a:ext cx="111000" cy="110400"/>
          </a:xfrm>
          <a:prstGeom prst="ellipse">
            <a:avLst/>
          </a:prstGeom>
          <a:solidFill>
            <a:srgbClr val="3D85C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9" name="Google Shape;2409;p55"/>
          <p:cNvSpPr/>
          <p:nvPr/>
        </p:nvSpPr>
        <p:spPr>
          <a:xfrm>
            <a:off x="541494" y="2613635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0" name="Google Shape;2410;p55"/>
          <p:cNvSpPr/>
          <p:nvPr/>
        </p:nvSpPr>
        <p:spPr>
          <a:xfrm>
            <a:off x="685364" y="2613635"/>
            <a:ext cx="111000" cy="110400"/>
          </a:xfrm>
          <a:prstGeom prst="ellipse">
            <a:avLst/>
          </a:prstGeom>
          <a:solidFill>
            <a:srgbClr val="351C7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1" name="Google Shape;2411;p55"/>
          <p:cNvSpPr/>
          <p:nvPr/>
        </p:nvSpPr>
        <p:spPr>
          <a:xfrm>
            <a:off x="825932" y="2613635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12" name="Google Shape;2412;p55" title="plus.jpg"/>
          <p:cNvPicPr preferRelativeResize="0"/>
          <p:nvPr/>
        </p:nvPicPr>
        <p:blipFill rotWithShape="1">
          <a:blip r:embed="rId15">
            <a:alphaModFix/>
          </a:blip>
          <a:srcRect l="19195" r="17680"/>
          <a:stretch/>
        </p:blipFill>
        <p:spPr>
          <a:xfrm>
            <a:off x="2400613" y="1952126"/>
            <a:ext cx="816215" cy="1293001"/>
          </a:xfrm>
          <a:prstGeom prst="rect">
            <a:avLst/>
          </a:prstGeom>
          <a:noFill/>
          <a:ln>
            <a:noFill/>
          </a:ln>
        </p:spPr>
      </p:pic>
      <p:sp>
        <p:nvSpPr>
          <p:cNvPr id="2413" name="Google Shape;2413;p55"/>
          <p:cNvSpPr/>
          <p:nvPr/>
        </p:nvSpPr>
        <p:spPr>
          <a:xfrm>
            <a:off x="541494" y="4164051"/>
            <a:ext cx="111000" cy="110400"/>
          </a:xfrm>
          <a:prstGeom prst="ellipse">
            <a:avLst/>
          </a:prstGeom>
          <a:solidFill>
            <a:srgbClr val="FF99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4" name="Google Shape;2414;p55"/>
          <p:cNvSpPr/>
          <p:nvPr/>
        </p:nvSpPr>
        <p:spPr>
          <a:xfrm>
            <a:off x="685364" y="4164051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5" name="Google Shape;2415;p55"/>
          <p:cNvSpPr/>
          <p:nvPr/>
        </p:nvSpPr>
        <p:spPr>
          <a:xfrm>
            <a:off x="825932" y="4164051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16" name="Google Shape;2416;p55" title="cfe0c62a-d6a8-11ec-9625-00155da68a11.jpg"/>
          <p:cNvPicPr preferRelativeResize="0"/>
          <p:nvPr/>
        </p:nvPicPr>
        <p:blipFill rotWithShape="1">
          <a:blip r:embed="rId16">
            <a:alphaModFix/>
          </a:blip>
          <a:srcRect l="18029" r="14293"/>
          <a:stretch/>
        </p:blipFill>
        <p:spPr>
          <a:xfrm>
            <a:off x="2424993" y="3498142"/>
            <a:ext cx="909300" cy="1344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417" name="Google Shape;2417;p55" title="3799495_22.png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5891901" y="2325401"/>
            <a:ext cx="816199" cy="766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6"/>
          <p:cNvSpPr/>
          <p:nvPr/>
        </p:nvSpPr>
        <p:spPr>
          <a:xfrm>
            <a:off x="-5525" y="-28650"/>
            <a:ext cx="9144000" cy="5186100"/>
          </a:xfrm>
          <a:prstGeom prst="rect">
            <a:avLst/>
          </a:prstGeom>
          <a:solidFill>
            <a:srgbClr val="BEB3A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6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16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16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6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6"/>
          <p:cNvSpPr txBox="1"/>
          <p:nvPr/>
        </p:nvSpPr>
        <p:spPr>
          <a:xfrm>
            <a:off x="231284" y="347325"/>
            <a:ext cx="1751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Антистресс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КУБ-ПРИНИМАТЕЛЬ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РЕШЕНИЙ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4" name="Google Shape;184;p16"/>
          <p:cNvSpPr txBox="1"/>
          <p:nvPr/>
        </p:nvSpPr>
        <p:spPr>
          <a:xfrm>
            <a:off x="240063" y="871470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Вспененный каучук,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6x6x6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5" name="Google Shape;185;p16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Брелок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ДОМ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6" name="Google Shape;186;p16"/>
          <p:cNvSpPr txBox="1"/>
          <p:nvPr/>
        </p:nvSpPr>
        <p:spPr>
          <a:xfrm>
            <a:off x="2009296" y="2703541"/>
            <a:ext cx="17514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Брелок-рулетка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7" name="Google Shape;187;p16"/>
          <p:cNvSpPr/>
          <p:nvPr/>
        </p:nvSpPr>
        <p:spPr>
          <a:xfrm>
            <a:off x="334439" y="1260814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16"/>
          <p:cNvSpPr/>
          <p:nvPr/>
        </p:nvSpPr>
        <p:spPr>
          <a:xfrm>
            <a:off x="2102916" y="1108414"/>
            <a:ext cx="111000" cy="110400"/>
          </a:xfrm>
          <a:prstGeom prst="ellipse">
            <a:avLst/>
          </a:prstGeom>
          <a:solidFill>
            <a:srgbClr val="A2A2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9" name="Google Shape;189;p16"/>
          <p:cNvGrpSpPr/>
          <p:nvPr/>
        </p:nvGrpSpPr>
        <p:grpSpPr>
          <a:xfrm>
            <a:off x="310109" y="1934404"/>
            <a:ext cx="649500" cy="261600"/>
            <a:chOff x="310109" y="1934404"/>
            <a:chExt cx="649500" cy="261600"/>
          </a:xfrm>
        </p:grpSpPr>
        <p:sp>
          <p:nvSpPr>
            <p:cNvPr id="190" name="Google Shape;190;p1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91" name="Google Shape;191;p1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2" name="Google Shape;192;p16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Брелок-рулетка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ДОМИК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3" name="Google Shape;193;p16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1 м.,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5,1x1,4x4,7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4" name="Google Shape;194;p16"/>
          <p:cNvSpPr/>
          <p:nvPr/>
        </p:nvSpPr>
        <p:spPr>
          <a:xfrm>
            <a:off x="332115" y="3466100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95" name="Google Shape;195;p16"/>
          <p:cNvGrpSpPr/>
          <p:nvPr/>
        </p:nvGrpSpPr>
        <p:grpSpPr>
          <a:xfrm>
            <a:off x="2072995" y="4290433"/>
            <a:ext cx="649500" cy="261600"/>
            <a:chOff x="310109" y="1934404"/>
            <a:chExt cx="649500" cy="261600"/>
          </a:xfrm>
        </p:grpSpPr>
        <p:sp>
          <p:nvSpPr>
            <p:cNvPr id="196" name="Google Shape;196;p1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197" name="Google Shape;197;p1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98" name="Google Shape;19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08325" y="1218825"/>
            <a:ext cx="861762" cy="809651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16"/>
          <p:cNvSpPr/>
          <p:nvPr/>
        </p:nvSpPr>
        <p:spPr>
          <a:xfrm>
            <a:off x="857568" y="218084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16"/>
          <p:cNvSpPr/>
          <p:nvPr/>
        </p:nvSpPr>
        <p:spPr>
          <a:xfrm>
            <a:off x="338493" y="2180846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16"/>
          <p:cNvSpPr txBox="1"/>
          <p:nvPr/>
        </p:nvSpPr>
        <p:spPr>
          <a:xfrm>
            <a:off x="360915" y="2137346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7218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2" name="Google Shape;202;p16"/>
          <p:cNvSpPr txBox="1"/>
          <p:nvPr/>
        </p:nvSpPr>
        <p:spPr>
          <a:xfrm>
            <a:off x="914459" y="2137338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3" name="Google Shape;203;p16"/>
          <p:cNvSpPr/>
          <p:nvPr/>
        </p:nvSpPr>
        <p:spPr>
          <a:xfrm>
            <a:off x="2610168" y="218084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6"/>
          <p:cNvSpPr/>
          <p:nvPr/>
        </p:nvSpPr>
        <p:spPr>
          <a:xfrm>
            <a:off x="2091093" y="2180846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6"/>
          <p:cNvSpPr txBox="1"/>
          <p:nvPr/>
        </p:nvSpPr>
        <p:spPr>
          <a:xfrm>
            <a:off x="2089079" y="2137346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8738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06" name="Google Shape;206;p16"/>
          <p:cNvSpPr txBox="1"/>
          <p:nvPr/>
        </p:nvSpPr>
        <p:spPr>
          <a:xfrm>
            <a:off x="2667059" y="2137338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246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07" name="Google Shape;207;p16"/>
          <p:cNvPicPr preferRelativeResize="0"/>
          <p:nvPr/>
        </p:nvPicPr>
        <p:blipFill rotWithShape="1">
          <a:blip r:embed="rId8">
            <a:alphaModFix/>
          </a:blip>
          <a:srcRect l="8582" t="7357" r="8333" b="11434"/>
          <a:stretch/>
        </p:blipFill>
        <p:spPr>
          <a:xfrm>
            <a:off x="2401279" y="949308"/>
            <a:ext cx="1197000" cy="11700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08" name="Google Shape;208;p16"/>
          <p:cNvSpPr txBox="1"/>
          <p:nvPr/>
        </p:nvSpPr>
        <p:spPr>
          <a:xfrm>
            <a:off x="2001941" y="718679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2,5x4,2x0,3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09" name="Google Shape;209;p16"/>
          <p:cNvGrpSpPr/>
          <p:nvPr/>
        </p:nvGrpSpPr>
        <p:grpSpPr>
          <a:xfrm>
            <a:off x="2077909" y="1934404"/>
            <a:ext cx="649500" cy="261600"/>
            <a:chOff x="310109" y="1934404"/>
            <a:chExt cx="649500" cy="261600"/>
          </a:xfrm>
        </p:grpSpPr>
        <p:sp>
          <p:nvSpPr>
            <p:cNvPr id="210" name="Google Shape;210;p1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11" name="Google Shape;211;p1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12" name="Google Shape;212;p16"/>
          <p:cNvPicPr preferRelativeResize="0"/>
          <p:nvPr/>
        </p:nvPicPr>
        <p:blipFill rotWithShape="1">
          <a:blip r:embed="rId10">
            <a:alphaModFix/>
          </a:blip>
          <a:srcRect t="21453" b="16306"/>
          <a:stretch/>
        </p:blipFill>
        <p:spPr>
          <a:xfrm rot="-2700000">
            <a:off x="354009" y="3384484"/>
            <a:ext cx="1405587" cy="874833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213" name="Google Shape;213;p16"/>
          <p:cNvGrpSpPr/>
          <p:nvPr/>
        </p:nvGrpSpPr>
        <p:grpSpPr>
          <a:xfrm>
            <a:off x="310109" y="4290433"/>
            <a:ext cx="649500" cy="261600"/>
            <a:chOff x="310109" y="1934404"/>
            <a:chExt cx="649500" cy="261600"/>
          </a:xfrm>
        </p:grpSpPr>
        <p:sp>
          <p:nvSpPr>
            <p:cNvPr id="214" name="Google Shape;214;p1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15" name="Google Shape;215;p1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6" name="Google Shape;216;p16"/>
          <p:cNvSpPr/>
          <p:nvPr/>
        </p:nvSpPr>
        <p:spPr>
          <a:xfrm>
            <a:off x="857568" y="453286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16"/>
          <p:cNvSpPr/>
          <p:nvPr/>
        </p:nvSpPr>
        <p:spPr>
          <a:xfrm>
            <a:off x="338493" y="4532868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6"/>
          <p:cNvSpPr txBox="1"/>
          <p:nvPr/>
        </p:nvSpPr>
        <p:spPr>
          <a:xfrm>
            <a:off x="354604" y="4489368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7301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19" name="Google Shape;219;p16"/>
          <p:cNvSpPr txBox="1"/>
          <p:nvPr/>
        </p:nvSpPr>
        <p:spPr>
          <a:xfrm>
            <a:off x="934296" y="4489350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89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0" name="Google Shape;220;p16"/>
          <p:cNvSpPr/>
          <p:nvPr/>
        </p:nvSpPr>
        <p:spPr>
          <a:xfrm>
            <a:off x="2623040" y="453286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1" name="Google Shape;221;p16"/>
          <p:cNvSpPr/>
          <p:nvPr/>
        </p:nvSpPr>
        <p:spPr>
          <a:xfrm>
            <a:off x="2103964" y="4532868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2" name="Google Shape;222;p16"/>
          <p:cNvSpPr txBox="1"/>
          <p:nvPr/>
        </p:nvSpPr>
        <p:spPr>
          <a:xfrm>
            <a:off x="2120075" y="4489368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7305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23" name="Google Shape;223;p16"/>
          <p:cNvSpPr txBox="1"/>
          <p:nvPr/>
        </p:nvSpPr>
        <p:spPr>
          <a:xfrm>
            <a:off x="2699767" y="4489350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24" name="Google Shape;224;p16"/>
          <p:cNvPicPr preferRelativeResize="0"/>
          <p:nvPr/>
        </p:nvPicPr>
        <p:blipFill rotWithShape="1">
          <a:blip r:embed="rId14">
            <a:alphaModFix/>
          </a:blip>
          <a:srcRect l="9655" t="12110" r="4896" b="15842"/>
          <a:stretch/>
        </p:blipFill>
        <p:spPr>
          <a:xfrm>
            <a:off x="2191225" y="3129326"/>
            <a:ext cx="1387562" cy="1170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5" name="Google Shape;225;p16"/>
          <p:cNvGrpSpPr/>
          <p:nvPr/>
        </p:nvGrpSpPr>
        <p:grpSpPr>
          <a:xfrm>
            <a:off x="2056631" y="3237241"/>
            <a:ext cx="260208" cy="261509"/>
            <a:chOff x="299507" y="1108855"/>
            <a:chExt cx="240000" cy="241200"/>
          </a:xfrm>
        </p:grpSpPr>
        <p:pic>
          <p:nvPicPr>
            <p:cNvPr id="226" name="Google Shape;226;p16"/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7" name="Google Shape;227;p1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28" name="Google Shape;228;p16"/>
          <p:cNvSpPr txBox="1"/>
          <p:nvPr/>
        </p:nvSpPr>
        <p:spPr>
          <a:xfrm>
            <a:off x="2009296" y="29224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1 м.,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4x4x1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29" name="Google Shape;229;p16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48900" y="-28650"/>
            <a:ext cx="5295101" cy="527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2" name="Google Shape;2422;p56" title="01.png"/>
          <p:cNvPicPr preferRelativeResize="0"/>
          <p:nvPr/>
        </p:nvPicPr>
        <p:blipFill rotWithShape="1">
          <a:blip r:embed="rId3">
            <a:alphaModFix/>
          </a:blip>
          <a:srcRect l="3353"/>
          <a:stretch/>
        </p:blipFill>
        <p:spPr>
          <a:xfrm>
            <a:off x="-44100" y="0"/>
            <a:ext cx="9188101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423" name="Google Shape;2423;p56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56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HIT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25" name="Google Shape;2425;p56"/>
          <p:cNvSpPr txBox="1"/>
          <p:nvPr/>
        </p:nvSpPr>
        <p:spPr>
          <a:xfrm>
            <a:off x="302925" y="688600"/>
            <a:ext cx="2080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20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Верхняя клапан-крышка.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26" name="Google Shape;2426;p56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7" name="Google Shape;2427;p56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USE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428" name="Google Shape;2428;p56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2429" name="Google Shape;2429;p5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430" name="Google Shape;2430;p5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31" name="Google Shape;2431;p56"/>
          <p:cNvSpPr txBox="1"/>
          <p:nvPr/>
        </p:nvSpPr>
        <p:spPr>
          <a:xfrm>
            <a:off x="298369" y="2257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16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Вмещает ноутбук 15”.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432" name="Google Shape;2432;p56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2433" name="Google Shape;2433;p5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434" name="Google Shape;2434;p5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35" name="Google Shape;2435;p56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6" name="Google Shape;2436;p56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37" name="Google Shape;2437;p56"/>
          <p:cNvSpPr txBox="1"/>
          <p:nvPr/>
        </p:nvSpPr>
        <p:spPr>
          <a:xfrm>
            <a:off x="302925" y="3827800"/>
            <a:ext cx="1818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33 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Водостойкий, прочный материал.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438" name="Google Shape;2438;p56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2439" name="Google Shape;2439;p56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440" name="Google Shape;2440;p56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41" name="Google Shape;2441;p56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2" name="Google Shape;2442;p56"/>
          <p:cNvSpPr txBox="1"/>
          <p:nvPr/>
        </p:nvSpPr>
        <p:spPr>
          <a:xfrm>
            <a:off x="441129" y="4484425"/>
            <a:ext cx="739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16813/35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43" name="Google Shape;2443;p56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4" name="Google Shape;2444;p56"/>
          <p:cNvSpPr txBox="1"/>
          <p:nvPr/>
        </p:nvSpPr>
        <p:spPr>
          <a:xfrm>
            <a:off x="1148082" y="4484425"/>
            <a:ext cx="602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2 499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445" name="Google Shape;2445;p5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71061" y="962726"/>
            <a:ext cx="449438" cy="433933"/>
          </a:xfrm>
          <a:prstGeom prst="rect">
            <a:avLst/>
          </a:prstGeom>
          <a:noFill/>
          <a:ln>
            <a:noFill/>
          </a:ln>
        </p:spPr>
      </p:pic>
      <p:sp>
        <p:nvSpPr>
          <p:cNvPr id="2446" name="Google Shape;2446;p56"/>
          <p:cNvSpPr/>
          <p:nvPr/>
        </p:nvSpPr>
        <p:spPr>
          <a:xfrm>
            <a:off x="1227556" y="138494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7" name="Google Shape;2447;p56"/>
          <p:cNvSpPr/>
          <p:nvPr/>
        </p:nvSpPr>
        <p:spPr>
          <a:xfrm>
            <a:off x="384750" y="1384950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8" name="Google Shape;2448;p56"/>
          <p:cNvSpPr txBox="1"/>
          <p:nvPr/>
        </p:nvSpPr>
        <p:spPr>
          <a:xfrm>
            <a:off x="328077" y="1341450"/>
            <a:ext cx="862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2220344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49" name="Google Shape;2449;p56"/>
          <p:cNvSpPr txBox="1"/>
          <p:nvPr/>
        </p:nvSpPr>
        <p:spPr>
          <a:xfrm>
            <a:off x="1218701" y="134145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3 899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50" name="Google Shape;2450;p56"/>
          <p:cNvSpPr/>
          <p:nvPr/>
        </p:nvSpPr>
        <p:spPr>
          <a:xfrm>
            <a:off x="403758" y="1027938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1" name="Google Shape;2451;p56"/>
          <p:cNvSpPr/>
          <p:nvPr/>
        </p:nvSpPr>
        <p:spPr>
          <a:xfrm>
            <a:off x="541494" y="103075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2" name="Google Shape;2452;p56"/>
          <p:cNvSpPr/>
          <p:nvPr/>
        </p:nvSpPr>
        <p:spPr>
          <a:xfrm>
            <a:off x="403758" y="416219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3" name="Google Shape;2453;p56"/>
          <p:cNvSpPr/>
          <p:nvPr/>
        </p:nvSpPr>
        <p:spPr>
          <a:xfrm>
            <a:off x="678974" y="1027938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56"/>
          <p:cNvSpPr/>
          <p:nvPr/>
        </p:nvSpPr>
        <p:spPr>
          <a:xfrm>
            <a:off x="1227556" y="2962288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5" name="Google Shape;2455;p56"/>
          <p:cNvSpPr/>
          <p:nvPr/>
        </p:nvSpPr>
        <p:spPr>
          <a:xfrm>
            <a:off x="384750" y="2962290"/>
            <a:ext cx="7740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6" name="Google Shape;2456;p56"/>
          <p:cNvSpPr txBox="1"/>
          <p:nvPr/>
        </p:nvSpPr>
        <p:spPr>
          <a:xfrm>
            <a:off x="328077" y="2918790"/>
            <a:ext cx="862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16804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57" name="Google Shape;2457;p56"/>
          <p:cNvSpPr txBox="1"/>
          <p:nvPr/>
        </p:nvSpPr>
        <p:spPr>
          <a:xfrm>
            <a:off x="1225863" y="2918790"/>
            <a:ext cx="64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1 595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58" name="Google Shape;2458;p56"/>
          <p:cNvSpPr/>
          <p:nvPr/>
        </p:nvSpPr>
        <p:spPr>
          <a:xfrm>
            <a:off x="403758" y="2610822"/>
            <a:ext cx="111000" cy="110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9" name="Google Shape;2459;p56"/>
          <p:cNvSpPr/>
          <p:nvPr/>
        </p:nvSpPr>
        <p:spPr>
          <a:xfrm>
            <a:off x="541494" y="2613635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0" name="Google Shape;2460;p56"/>
          <p:cNvSpPr txBox="1"/>
          <p:nvPr/>
        </p:nvSpPr>
        <p:spPr>
          <a:xfrm>
            <a:off x="4178578" y="261327"/>
            <a:ext cx="2478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Рюкзак-сумка SHOP</a:t>
            </a:r>
            <a:endParaRPr sz="1000" b="1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61" name="Google Shape;2461;p56"/>
          <p:cNvSpPr txBox="1"/>
          <p:nvPr/>
        </p:nvSpPr>
        <p:spPr>
          <a:xfrm>
            <a:off x="4178587" y="47299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Объем: 15 л.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100 % полиуретан.</a:t>
            </a:r>
            <a:endParaRPr sz="6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462" name="Google Shape;2462;p56"/>
          <p:cNvSpPr txBox="1"/>
          <p:nvPr/>
        </p:nvSpPr>
        <p:spPr>
          <a:xfrm>
            <a:off x="5552812" y="57743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63" name="Google Shape;2463;p56"/>
          <p:cNvSpPr/>
          <p:nvPr/>
        </p:nvSpPr>
        <p:spPr>
          <a:xfrm>
            <a:off x="5584378" y="690446"/>
            <a:ext cx="42300" cy="393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4" name="Google Shape;2464;p56"/>
          <p:cNvSpPr/>
          <p:nvPr/>
        </p:nvSpPr>
        <p:spPr>
          <a:xfrm>
            <a:off x="4822612" y="82375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5" name="Google Shape;2465;p56"/>
          <p:cNvSpPr txBox="1"/>
          <p:nvPr/>
        </p:nvSpPr>
        <p:spPr>
          <a:xfrm>
            <a:off x="4777243" y="780265"/>
            <a:ext cx="774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199015</a:t>
            </a:r>
            <a:endParaRPr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66" name="Google Shape;2466;p56"/>
          <p:cNvSpPr/>
          <p:nvPr/>
        </p:nvSpPr>
        <p:spPr>
          <a:xfrm>
            <a:off x="5575560" y="82585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7" name="Google Shape;2467;p56"/>
          <p:cNvSpPr txBox="1"/>
          <p:nvPr/>
        </p:nvSpPr>
        <p:spPr>
          <a:xfrm>
            <a:off x="5582592" y="78025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2 150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468" name="Google Shape;2468;p56"/>
          <p:cNvGrpSpPr/>
          <p:nvPr/>
        </p:nvGrpSpPr>
        <p:grpSpPr>
          <a:xfrm>
            <a:off x="4234267" y="800519"/>
            <a:ext cx="260208" cy="261509"/>
            <a:chOff x="299507" y="1108855"/>
            <a:chExt cx="240000" cy="241200"/>
          </a:xfrm>
        </p:grpSpPr>
        <p:pic>
          <p:nvPicPr>
            <p:cNvPr id="2469" name="Google Shape;2469;p56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70" name="Google Shape;2470;p56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471" name="Google Shape;2471;p56" title="defd52a5-181e-11ef-9660-00155d41c408.jpg"/>
          <p:cNvPicPr preferRelativeResize="0"/>
          <p:nvPr/>
        </p:nvPicPr>
        <p:blipFill rotWithShape="1">
          <a:blip r:embed="rId14">
            <a:alphaModFix/>
          </a:blip>
          <a:srcRect l="14807" r="9452"/>
          <a:stretch/>
        </p:blipFill>
        <p:spPr>
          <a:xfrm>
            <a:off x="2386902" y="473000"/>
            <a:ext cx="900797" cy="118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2" name="Google Shape;2472;p56" title="20f687e7-9816-11ee-9650-00155da68a11.jpg"/>
          <p:cNvPicPr preferRelativeResize="0"/>
          <p:nvPr/>
        </p:nvPicPr>
        <p:blipFill rotWithShape="1">
          <a:blip r:embed="rId15">
            <a:alphaModFix/>
          </a:blip>
          <a:srcRect l="16525" r="16025" b="6559"/>
          <a:stretch/>
        </p:blipFill>
        <p:spPr>
          <a:xfrm>
            <a:off x="2376118" y="1968339"/>
            <a:ext cx="900900" cy="12477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473" name="Google Shape;2473;p56" title="6efec8d7-2717-11ef-9662-00155d41c408.png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2324778" y="3533098"/>
            <a:ext cx="968289" cy="1247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1386DEE-8F69-4251-92B4-F5C05173937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13"/>
          <a:stretch/>
        </p:blipFill>
        <p:spPr>
          <a:xfrm>
            <a:off x="0" y="-46910"/>
            <a:ext cx="9144001" cy="5190300"/>
          </a:xfrm>
          <a:prstGeom prst="rect">
            <a:avLst/>
          </a:prstGeom>
        </p:spPr>
      </p:pic>
      <p:sp>
        <p:nvSpPr>
          <p:cNvPr id="2480" name="Google Shape;2480;p57"/>
          <p:cNvSpPr/>
          <p:nvPr/>
        </p:nvSpPr>
        <p:spPr>
          <a:xfrm>
            <a:off x="243875" y="15756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481" name="Google Shape;2481;p57"/>
          <p:cNvGrpSpPr/>
          <p:nvPr/>
        </p:nvGrpSpPr>
        <p:grpSpPr>
          <a:xfrm>
            <a:off x="367588" y="2933104"/>
            <a:ext cx="649500" cy="261600"/>
            <a:chOff x="310109" y="1934404"/>
            <a:chExt cx="649500" cy="261600"/>
          </a:xfrm>
        </p:grpSpPr>
        <p:sp>
          <p:nvSpPr>
            <p:cNvPr id="2482" name="Google Shape;2482;p57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483" name="Google Shape;2483;p57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84" name="Google Shape;2484;p57"/>
          <p:cNvSpPr txBox="1"/>
          <p:nvPr/>
        </p:nvSpPr>
        <p:spPr>
          <a:xfrm>
            <a:off x="288754" y="18032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Рюкзак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RUN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91" name="Google Shape;2491;p57"/>
          <p:cNvSpPr/>
          <p:nvPr/>
        </p:nvSpPr>
        <p:spPr>
          <a:xfrm>
            <a:off x="393775" y="31764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2" name="Google Shape;2492;p57"/>
          <p:cNvSpPr txBox="1"/>
          <p:nvPr/>
        </p:nvSpPr>
        <p:spPr>
          <a:xfrm>
            <a:off x="323331" y="3132950"/>
            <a:ext cx="785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972069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93" name="Google Shape;2493;p57"/>
          <p:cNvSpPr/>
          <p:nvPr/>
        </p:nvSpPr>
        <p:spPr>
          <a:xfrm>
            <a:off x="1100062" y="31764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94" name="Google Shape;2494;p57"/>
          <p:cNvSpPr txBox="1"/>
          <p:nvPr/>
        </p:nvSpPr>
        <p:spPr>
          <a:xfrm>
            <a:off x="1095423" y="31329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1 729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495" name="Google Shape;2495;p57"/>
          <p:cNvSpPr txBox="1"/>
          <p:nvPr/>
        </p:nvSpPr>
        <p:spPr>
          <a:xfrm>
            <a:off x="294632" y="21803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Объем 4 л</a:t>
            </a: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>
              <a:solidFill>
                <a:srgbClr val="999999"/>
              </a:solidFill>
              <a:highlight>
                <a:schemeClr val="lt1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highlight>
                  <a:schemeClr val="lt1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Современный материал мемори-нейлон</a:t>
            </a: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509" name="Google Shape;2509;p57"/>
          <p:cNvGrpSpPr/>
          <p:nvPr/>
        </p:nvGrpSpPr>
        <p:grpSpPr>
          <a:xfrm>
            <a:off x="350464" y="2539852"/>
            <a:ext cx="260208" cy="261509"/>
            <a:chOff x="299507" y="1108855"/>
            <a:chExt cx="240000" cy="241200"/>
          </a:xfrm>
        </p:grpSpPr>
        <p:pic>
          <p:nvPicPr>
            <p:cNvPr id="2510" name="Google Shape;2510;p57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11" name="Google Shape;2511;p5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512" name="Google Shape;2512;p57" title="571ad024-8f78-11ee-9650-00155da68a11.jp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128644" y="1966075"/>
            <a:ext cx="1434951" cy="1434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6" name="Google Shape;2516;p57" title="34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669808" y="2581993"/>
            <a:ext cx="360351" cy="3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Google Shape;1963;p47">
            <a:extLst>
              <a:ext uri="{FF2B5EF4-FFF2-40B4-BE49-F238E27FC236}">
                <a16:creationId xmlns:a16="http://schemas.microsoft.com/office/drawing/2014/main" id="{2D2AF240-FA12-4F02-9290-E2ECA5CC087C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639400" y="2165050"/>
            <a:ext cx="751911" cy="14494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1" name="Google Shape;2521;p58"/>
          <p:cNvPicPr preferRelativeResize="0"/>
          <p:nvPr/>
        </p:nvPicPr>
        <p:blipFill rotWithShape="1">
          <a:blip r:embed="rId4">
            <a:alphaModFix/>
          </a:blip>
          <a:srcRect l="4333"/>
          <a:stretch/>
        </p:blipFill>
        <p:spPr>
          <a:xfrm>
            <a:off x="0" y="0"/>
            <a:ext cx="9144001" cy="5157299"/>
          </a:xfrm>
          <a:prstGeom prst="rect">
            <a:avLst/>
          </a:prstGeom>
          <a:noFill/>
          <a:ln>
            <a:noFill/>
          </a:ln>
        </p:spPr>
      </p:pic>
      <p:sp>
        <p:nvSpPr>
          <p:cNvPr id="2522" name="Google Shape;2522;p58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3" name="Google Shape;2523;p58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BOOSTY 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24" name="Google Shape;2524;p58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9,8x6,3x1,4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5000 мАч.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25" name="Google Shape;2525;p58"/>
          <p:cNvSpPr/>
          <p:nvPr/>
        </p:nvSpPr>
        <p:spPr>
          <a:xfrm>
            <a:off x="403758" y="10279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6" name="Google Shape;2526;p58"/>
          <p:cNvSpPr/>
          <p:nvPr/>
        </p:nvSpPr>
        <p:spPr>
          <a:xfrm>
            <a:off x="546052" y="1027938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7" name="Google Shape;2527;p58"/>
          <p:cNvSpPr/>
          <p:nvPr/>
        </p:nvSpPr>
        <p:spPr>
          <a:xfrm>
            <a:off x="40794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8" name="Google Shape;2528;p58"/>
          <p:cNvSpPr txBox="1"/>
          <p:nvPr/>
        </p:nvSpPr>
        <p:spPr>
          <a:xfrm>
            <a:off x="339397" y="1342250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37166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29" name="Google Shape;2529;p58"/>
          <p:cNvSpPr/>
          <p:nvPr/>
        </p:nvSpPr>
        <p:spPr>
          <a:xfrm>
            <a:off x="1024419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0" name="Google Shape;2530;p58"/>
          <p:cNvSpPr txBox="1"/>
          <p:nvPr/>
        </p:nvSpPr>
        <p:spPr>
          <a:xfrm>
            <a:off x="1027818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1 088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531" name="Google Shape;2531;p58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2532" name="Google Shape;2532;p5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533" name="Google Shape;2533;p5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34" name="Google Shape;2534;p58"/>
          <p:cNvPicPr preferRelativeResize="0"/>
          <p:nvPr/>
        </p:nvPicPr>
        <p:blipFill rotWithShape="1">
          <a:blip r:embed="rId7">
            <a:alphaModFix/>
          </a:blip>
          <a:srcRect l="21108" t="5056" r="20288" b="5136"/>
          <a:stretch/>
        </p:blipFill>
        <p:spPr>
          <a:xfrm rot="1232350">
            <a:off x="2701270" y="501083"/>
            <a:ext cx="713444" cy="1092086"/>
          </a:xfrm>
          <a:prstGeom prst="rect">
            <a:avLst/>
          </a:prstGeom>
          <a:noFill/>
          <a:ln>
            <a:noFill/>
          </a:ln>
        </p:spPr>
      </p:pic>
      <p:sp>
        <p:nvSpPr>
          <p:cNvPr id="2535" name="Google Shape;2535;p58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6" name="Google Shape;2536;p58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SAFE 10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37" name="Google Shape;2537;p58"/>
          <p:cNvSpPr txBox="1"/>
          <p:nvPr/>
        </p:nvSpPr>
        <p:spPr>
          <a:xfrm>
            <a:off x="298369" y="2257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 13,8x6,8x1,4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10000 мАч.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38" name="Google Shape;2538;p58"/>
          <p:cNvSpPr/>
          <p:nvPr/>
        </p:nvSpPr>
        <p:spPr>
          <a:xfrm>
            <a:off x="399200" y="25969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9" name="Google Shape;2539;p58"/>
          <p:cNvSpPr/>
          <p:nvPr/>
        </p:nvSpPr>
        <p:spPr>
          <a:xfrm>
            <a:off x="541494" y="2596938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40" name="Google Shape;2540;p58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2541" name="Google Shape;2541;p5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542" name="Google Shape;2542;p5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43" name="Google Shape;2543;p58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" name="Google Shape;2544;p58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RIB 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45" name="Google Shape;2545;p58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9,8x6,3x1,4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5000 мАч.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46" name="Google Shape;2546;p58"/>
          <p:cNvSpPr/>
          <p:nvPr/>
        </p:nvSpPr>
        <p:spPr>
          <a:xfrm>
            <a:off x="403758" y="41671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7" name="Google Shape;2547;p58"/>
          <p:cNvSpPr/>
          <p:nvPr/>
        </p:nvSpPr>
        <p:spPr>
          <a:xfrm>
            <a:off x="546052" y="4167138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48" name="Google Shape;2548;p58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2549" name="Google Shape;2549;p5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550" name="Google Shape;2550;p5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1" name="Google Shape;2551;p58"/>
          <p:cNvSpPr/>
          <p:nvPr/>
        </p:nvSpPr>
        <p:spPr>
          <a:xfrm>
            <a:off x="685364" y="2596938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2" name="Google Shape;2552;p58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58"/>
          <p:cNvSpPr txBox="1"/>
          <p:nvPr/>
        </p:nvSpPr>
        <p:spPr>
          <a:xfrm>
            <a:off x="512637" y="4484427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37167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54" name="Google Shape;2554;p58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5" name="Google Shape;2555;p58"/>
          <p:cNvSpPr txBox="1"/>
          <p:nvPr/>
        </p:nvSpPr>
        <p:spPr>
          <a:xfrm>
            <a:off x="11679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1 133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56" name="Google Shape;2556;p58"/>
          <p:cNvSpPr/>
          <p:nvPr/>
        </p:nvSpPr>
        <p:spPr>
          <a:xfrm>
            <a:off x="403385" y="2960412"/>
            <a:ext cx="568165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7" name="Google Shape;2557;p58"/>
          <p:cNvSpPr txBox="1"/>
          <p:nvPr/>
        </p:nvSpPr>
        <p:spPr>
          <a:xfrm>
            <a:off x="460566" y="2916912"/>
            <a:ext cx="679143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37173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58" name="Google Shape;2558;p58"/>
          <p:cNvSpPr/>
          <p:nvPr/>
        </p:nvSpPr>
        <p:spPr>
          <a:xfrm>
            <a:off x="1042032" y="2962512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9" name="Google Shape;2559;p58"/>
          <p:cNvSpPr txBox="1"/>
          <p:nvPr/>
        </p:nvSpPr>
        <p:spPr>
          <a:xfrm>
            <a:off x="1065329" y="2914227"/>
            <a:ext cx="547835" cy="310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1 717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560" name="Google Shape;2560;p58"/>
          <p:cNvPicPr preferRelativeResize="0"/>
          <p:nvPr/>
        </p:nvPicPr>
        <p:blipFill rotWithShape="1">
          <a:blip r:embed="rId12">
            <a:alphaModFix/>
          </a:blip>
          <a:srcRect l="28008" t="2932" r="28513" b="2459"/>
          <a:stretch/>
        </p:blipFill>
        <p:spPr>
          <a:xfrm rot="1737465">
            <a:off x="2679741" y="1999598"/>
            <a:ext cx="567899" cy="1235717"/>
          </a:xfrm>
          <a:prstGeom prst="rect">
            <a:avLst/>
          </a:prstGeom>
          <a:noFill/>
          <a:ln>
            <a:noFill/>
          </a:ln>
        </p:spPr>
      </p:pic>
      <p:sp>
        <p:nvSpPr>
          <p:cNvPr id="2561" name="Google Shape;2561;p58"/>
          <p:cNvSpPr/>
          <p:nvPr/>
        </p:nvSpPr>
        <p:spPr>
          <a:xfrm>
            <a:off x="689922" y="4168065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562" name="Google Shape;2562;p58"/>
          <p:cNvPicPr preferRelativeResize="0"/>
          <p:nvPr/>
        </p:nvPicPr>
        <p:blipFill rotWithShape="1">
          <a:blip r:embed="rId3">
            <a:alphaModFix/>
          </a:blip>
          <a:srcRect l="20510" t="3927" r="19745" b="1429"/>
          <a:stretch/>
        </p:blipFill>
        <p:spPr>
          <a:xfrm rot="1713193">
            <a:off x="2561231" y="3617672"/>
            <a:ext cx="735012" cy="1163133"/>
          </a:xfrm>
          <a:prstGeom prst="rect">
            <a:avLst/>
          </a:prstGeom>
          <a:noFill/>
          <a:ln>
            <a:noFill/>
          </a:ln>
        </p:spPr>
      </p:pic>
      <p:sp>
        <p:nvSpPr>
          <p:cNvPr id="2563" name="Google Shape;2563;p58"/>
          <p:cNvSpPr txBox="1"/>
          <p:nvPr/>
        </p:nvSpPr>
        <p:spPr>
          <a:xfrm>
            <a:off x="6174875" y="4020142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NUM 5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64" name="Google Shape;2564;p58"/>
          <p:cNvSpPr txBox="1"/>
          <p:nvPr/>
        </p:nvSpPr>
        <p:spPr>
          <a:xfrm>
            <a:off x="6174884" y="4391414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bg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10,2x6,3x1,2 см.</a:t>
            </a:r>
            <a:endParaRPr sz="600" dirty="0">
              <a:solidFill>
                <a:schemeClr val="bg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bg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5000 мАч.</a:t>
            </a:r>
            <a:endParaRPr sz="600" dirty="0">
              <a:solidFill>
                <a:schemeClr val="bg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65" name="Google Shape;2565;p58"/>
          <p:cNvSpPr/>
          <p:nvPr/>
        </p:nvSpPr>
        <p:spPr>
          <a:xfrm>
            <a:off x="6275715" y="4730755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6" name="Google Shape;2566;p58"/>
          <p:cNvSpPr/>
          <p:nvPr/>
        </p:nvSpPr>
        <p:spPr>
          <a:xfrm>
            <a:off x="6418009" y="4730755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67" name="Google Shape;2567;p58"/>
          <p:cNvGrpSpPr/>
          <p:nvPr/>
        </p:nvGrpSpPr>
        <p:grpSpPr>
          <a:xfrm>
            <a:off x="7549109" y="4388022"/>
            <a:ext cx="649500" cy="261600"/>
            <a:chOff x="310109" y="1934404"/>
            <a:chExt cx="649500" cy="261600"/>
          </a:xfrm>
        </p:grpSpPr>
        <p:sp>
          <p:nvSpPr>
            <p:cNvPr id="2568" name="Google Shape;2568;p5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569" name="Google Shape;2569;p5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70" name="Google Shape;2570;p58"/>
          <p:cNvSpPr/>
          <p:nvPr/>
        </p:nvSpPr>
        <p:spPr>
          <a:xfrm>
            <a:off x="7575300" y="4634345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1" name="Google Shape;2571;p58"/>
          <p:cNvSpPr txBox="1"/>
          <p:nvPr/>
        </p:nvSpPr>
        <p:spPr>
          <a:xfrm>
            <a:off x="7686797" y="4590845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37168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72" name="Google Shape;2572;p58"/>
          <p:cNvSpPr/>
          <p:nvPr/>
        </p:nvSpPr>
        <p:spPr>
          <a:xfrm>
            <a:off x="8328247" y="463644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3" name="Google Shape;2573;p58"/>
          <p:cNvSpPr txBox="1"/>
          <p:nvPr/>
        </p:nvSpPr>
        <p:spPr>
          <a:xfrm>
            <a:off x="8335279" y="459084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1 190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74" name="Google Shape;2574;p58"/>
          <p:cNvSpPr/>
          <p:nvPr/>
        </p:nvSpPr>
        <p:spPr>
          <a:xfrm>
            <a:off x="6561879" y="4731682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9" name="Google Shape;2579;p59"/>
          <p:cNvPicPr preferRelativeResize="0"/>
          <p:nvPr/>
        </p:nvPicPr>
        <p:blipFill rotWithShape="1">
          <a:blip r:embed="rId3">
            <a:alphaModFix/>
          </a:blip>
          <a:srcRect r="50499"/>
          <a:stretch/>
        </p:blipFill>
        <p:spPr>
          <a:xfrm>
            <a:off x="-37798" y="0"/>
            <a:ext cx="4594150" cy="51661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0" name="Google Shape;2580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9250" y="0"/>
            <a:ext cx="5201075" cy="5201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81" name="Google Shape;2581;p59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2" name="Google Shape;2582;p59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NUM 10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83" name="Google Shape;2583;p59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13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,9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6,9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1,4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10000 мАч.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84" name="Google Shape;2584;p59"/>
          <p:cNvSpPr/>
          <p:nvPr/>
        </p:nvSpPr>
        <p:spPr>
          <a:xfrm>
            <a:off x="403758" y="10279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5" name="Google Shape;2585;p59"/>
          <p:cNvSpPr/>
          <p:nvPr/>
        </p:nvSpPr>
        <p:spPr>
          <a:xfrm>
            <a:off x="407942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6" name="Google Shape;2586;p59"/>
          <p:cNvSpPr txBox="1"/>
          <p:nvPr/>
        </p:nvSpPr>
        <p:spPr>
          <a:xfrm>
            <a:off x="339527" y="1342250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37171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87" name="Google Shape;2587;p59"/>
          <p:cNvSpPr/>
          <p:nvPr/>
        </p:nvSpPr>
        <p:spPr>
          <a:xfrm>
            <a:off x="1024419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8" name="Google Shape;2588;p59"/>
          <p:cNvSpPr txBox="1"/>
          <p:nvPr/>
        </p:nvSpPr>
        <p:spPr>
          <a:xfrm>
            <a:off x="1027818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1 591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589" name="Google Shape;2589;p59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2590" name="Google Shape;2590;p5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591" name="Google Shape;2591;p5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92" name="Google Shape;2592;p59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3" name="Google Shape;2593;p59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WAVE 10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94" name="Google Shape;2594;p59"/>
          <p:cNvSpPr txBox="1"/>
          <p:nvPr/>
        </p:nvSpPr>
        <p:spPr>
          <a:xfrm>
            <a:off x="298369" y="2257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14,9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7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1,6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10000 мАч.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595" name="Google Shape;2595;p59"/>
          <p:cNvSpPr/>
          <p:nvPr/>
        </p:nvSpPr>
        <p:spPr>
          <a:xfrm>
            <a:off x="399200" y="25969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6" name="Google Shape;2596;p59"/>
          <p:cNvSpPr/>
          <p:nvPr/>
        </p:nvSpPr>
        <p:spPr>
          <a:xfrm>
            <a:off x="541494" y="2596938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97" name="Google Shape;2597;p59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2598" name="Google Shape;2598;p5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7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599" name="Google Shape;2599;p5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0" name="Google Shape;2600;p59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1" name="Google Shape;2601;p59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Универсальный аккумулятор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SLEEK 10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2" name="Google Shape;2602;p59"/>
          <p:cNvSpPr txBox="1"/>
          <p:nvPr/>
        </p:nvSpPr>
        <p:spPr>
          <a:xfrm>
            <a:off x="302927" y="38277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Пластик. 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14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6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8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x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1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</a:t>
            </a:r>
            <a:r>
              <a:rPr lang="en-US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</a:t>
            </a: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см.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Емкость батареи: 10000 мАч.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03" name="Google Shape;2603;p59"/>
          <p:cNvSpPr/>
          <p:nvPr/>
        </p:nvSpPr>
        <p:spPr>
          <a:xfrm>
            <a:off x="403758" y="416713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604" name="Google Shape;2604;p59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2605" name="Google Shape;2605;p5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606" name="Google Shape;2606;p5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07" name="Google Shape;2607;p59"/>
          <p:cNvSpPr/>
          <p:nvPr/>
        </p:nvSpPr>
        <p:spPr>
          <a:xfrm>
            <a:off x="680131" y="2596938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8" name="Google Shape;2608;p59"/>
          <p:cNvSpPr/>
          <p:nvPr/>
        </p:nvSpPr>
        <p:spPr>
          <a:xfrm>
            <a:off x="407942" y="4527927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9" name="Google Shape;2609;p59"/>
          <p:cNvSpPr txBox="1"/>
          <p:nvPr/>
        </p:nvSpPr>
        <p:spPr>
          <a:xfrm>
            <a:off x="520257" y="4484427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37175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10" name="Google Shape;2610;p59"/>
          <p:cNvSpPr/>
          <p:nvPr/>
        </p:nvSpPr>
        <p:spPr>
          <a:xfrm>
            <a:off x="1160890" y="4530027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1" name="Google Shape;2611;p59"/>
          <p:cNvSpPr txBox="1"/>
          <p:nvPr/>
        </p:nvSpPr>
        <p:spPr>
          <a:xfrm>
            <a:off x="1167922" y="4484427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1 591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12" name="Google Shape;2612;p59"/>
          <p:cNvSpPr txBox="1"/>
          <p:nvPr/>
        </p:nvSpPr>
        <p:spPr>
          <a:xfrm>
            <a:off x="6629877" y="272662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USB-хаб BRANCH</a:t>
            </a:r>
            <a:r>
              <a:rPr lang="en-US" sz="1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ru" sz="1000" b="1" dirty="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4 в 1 </a:t>
            </a:r>
            <a:endParaRPr sz="1000" b="1" dirty="0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13" name="Google Shape;2613;p59"/>
          <p:cNvSpPr txBox="1"/>
          <p:nvPr/>
        </p:nvSpPr>
        <p:spPr>
          <a:xfrm>
            <a:off x="6629885" y="6549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Алюминий. 86x17,5x7,5 </a:t>
            </a:r>
            <a:r>
              <a:rPr lang="ru-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мм</a:t>
            </a: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 dirty="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 разъема USB.</a:t>
            </a:r>
            <a:endParaRPr sz="600" dirty="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614" name="Google Shape;2614;p59"/>
          <p:cNvGrpSpPr/>
          <p:nvPr/>
        </p:nvGrpSpPr>
        <p:grpSpPr>
          <a:xfrm>
            <a:off x="6711089" y="989895"/>
            <a:ext cx="649500" cy="261600"/>
            <a:chOff x="8004110" y="759390"/>
            <a:chExt cx="649500" cy="261600"/>
          </a:xfrm>
        </p:grpSpPr>
        <p:sp>
          <p:nvSpPr>
            <p:cNvPr id="2615" name="Google Shape;2615;p59"/>
            <p:cNvSpPr txBox="1"/>
            <p:nvPr/>
          </p:nvSpPr>
          <p:spPr>
            <a:xfrm>
              <a:off x="8004110" y="759390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lt1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616" name="Google Shape;2616;p59"/>
            <p:cNvSpPr/>
            <p:nvPr/>
          </p:nvSpPr>
          <p:spPr>
            <a:xfrm>
              <a:off x="8035676" y="872406"/>
              <a:ext cx="42300" cy="393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17" name="Google Shape;2617;p59"/>
          <p:cNvSpPr/>
          <p:nvPr/>
        </p:nvSpPr>
        <p:spPr>
          <a:xfrm>
            <a:off x="7452505" y="10057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8" name="Google Shape;2618;p59"/>
          <p:cNvSpPr txBox="1"/>
          <p:nvPr/>
        </p:nvSpPr>
        <p:spPr>
          <a:xfrm>
            <a:off x="7450615" y="9622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19343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19" name="Google Shape;2619;p59"/>
          <p:cNvSpPr/>
          <p:nvPr/>
        </p:nvSpPr>
        <p:spPr>
          <a:xfrm>
            <a:off x="8205452" y="10078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2C2B3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0" name="Google Shape;2620;p59"/>
          <p:cNvSpPr txBox="1"/>
          <p:nvPr/>
        </p:nvSpPr>
        <p:spPr>
          <a:xfrm>
            <a:off x="8212484" y="9622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640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621" name="Google Shape;2621;p5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803950" y="3445500"/>
            <a:ext cx="848175" cy="682525"/>
          </a:xfrm>
          <a:prstGeom prst="rect">
            <a:avLst/>
          </a:prstGeom>
          <a:noFill/>
          <a:ln>
            <a:noFill/>
          </a:ln>
        </p:spPr>
      </p:pic>
      <p:sp>
        <p:nvSpPr>
          <p:cNvPr id="2622" name="Google Shape;2622;p59"/>
          <p:cNvSpPr/>
          <p:nvPr/>
        </p:nvSpPr>
        <p:spPr>
          <a:xfrm>
            <a:off x="541494" y="1030752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3" name="Google Shape;2623;p59"/>
          <p:cNvSpPr/>
          <p:nvPr/>
        </p:nvSpPr>
        <p:spPr>
          <a:xfrm>
            <a:off x="685364" y="103075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24" name="Google Shape;2624;p59"/>
          <p:cNvPicPr preferRelativeResize="0"/>
          <p:nvPr/>
        </p:nvPicPr>
        <p:blipFill rotWithShape="1">
          <a:blip r:embed="rId13">
            <a:alphaModFix/>
          </a:blip>
          <a:srcRect l="22831" r="23268"/>
          <a:stretch/>
        </p:blipFill>
        <p:spPr>
          <a:xfrm rot="1236364">
            <a:off x="2708105" y="397037"/>
            <a:ext cx="683638" cy="1268539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2625" name="Google Shape;2625;p59"/>
          <p:cNvSpPr/>
          <p:nvPr/>
        </p:nvSpPr>
        <p:spPr>
          <a:xfrm>
            <a:off x="407942" y="296239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6" name="Google Shape;2626;p59"/>
          <p:cNvSpPr txBox="1"/>
          <p:nvPr/>
        </p:nvSpPr>
        <p:spPr>
          <a:xfrm>
            <a:off x="339527" y="2918899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37172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27" name="Google Shape;2627;p59"/>
          <p:cNvSpPr/>
          <p:nvPr/>
        </p:nvSpPr>
        <p:spPr>
          <a:xfrm>
            <a:off x="1024419" y="296239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8" name="Google Shape;2628;p59"/>
          <p:cNvSpPr txBox="1"/>
          <p:nvPr/>
        </p:nvSpPr>
        <p:spPr>
          <a:xfrm>
            <a:off x="1027818" y="2918899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1 591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29" name="Google Shape;2629;p59"/>
          <p:cNvSpPr/>
          <p:nvPr/>
        </p:nvSpPr>
        <p:spPr>
          <a:xfrm>
            <a:off x="819447" y="25969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30" name="Google Shape;2630;p59"/>
          <p:cNvPicPr preferRelativeResize="0"/>
          <p:nvPr/>
        </p:nvPicPr>
        <p:blipFill rotWithShape="1">
          <a:blip r:embed="rId15">
            <a:alphaModFix/>
          </a:blip>
          <a:srcRect l="21370" r="25201"/>
          <a:stretch/>
        </p:blipFill>
        <p:spPr>
          <a:xfrm rot="1270450">
            <a:off x="2611463" y="1965848"/>
            <a:ext cx="683701" cy="12796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1" name="Google Shape;2631;p59"/>
          <p:cNvPicPr preferRelativeResize="0"/>
          <p:nvPr/>
        </p:nvPicPr>
        <p:blipFill rotWithShape="1">
          <a:blip r:embed="rId16">
            <a:alphaModFix/>
          </a:blip>
          <a:srcRect l="25467" r="27117"/>
          <a:stretch/>
        </p:blipFill>
        <p:spPr>
          <a:xfrm rot="1615514">
            <a:off x="2532009" y="3568595"/>
            <a:ext cx="597579" cy="1260497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grpSp>
        <p:nvGrpSpPr>
          <p:cNvPr id="2632" name="Google Shape;2632;p59"/>
          <p:cNvGrpSpPr/>
          <p:nvPr/>
        </p:nvGrpSpPr>
        <p:grpSpPr>
          <a:xfrm>
            <a:off x="8054028" y="714585"/>
            <a:ext cx="845700" cy="276900"/>
            <a:chOff x="-1509515" y="1077439"/>
            <a:chExt cx="845700" cy="276900"/>
          </a:xfrm>
        </p:grpSpPr>
        <p:sp>
          <p:nvSpPr>
            <p:cNvPr id="2633" name="Google Shape;2633;p59"/>
            <p:cNvSpPr/>
            <p:nvPr/>
          </p:nvSpPr>
          <p:spPr>
            <a:xfrm>
              <a:off x="-1354522" y="1107573"/>
              <a:ext cx="548400" cy="216600"/>
            </a:xfrm>
            <a:prstGeom prst="roundRect">
              <a:avLst>
                <a:gd name="adj" fmla="val 50000"/>
              </a:avLst>
            </a:prstGeom>
            <a:solidFill>
              <a:srgbClr val="FFD9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2634;p59"/>
            <p:cNvSpPr txBox="1"/>
            <p:nvPr/>
          </p:nvSpPr>
          <p:spPr>
            <a:xfrm>
              <a:off x="-1509515" y="1077439"/>
              <a:ext cx="845700" cy="276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600">
                  <a:solidFill>
                    <a:srgbClr val="2C2B3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НОВИНКА</a:t>
              </a:r>
              <a:endParaRPr sz="400">
                <a:solidFill>
                  <a:srgbClr val="2C2B3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grpSp>
        <p:nvGrpSpPr>
          <p:cNvPr id="2635" name="Google Shape;2635;p59"/>
          <p:cNvGrpSpPr/>
          <p:nvPr/>
        </p:nvGrpSpPr>
        <p:grpSpPr>
          <a:xfrm>
            <a:off x="8054028" y="1204969"/>
            <a:ext cx="845700" cy="338700"/>
            <a:chOff x="-1509515" y="1046713"/>
            <a:chExt cx="845700" cy="338700"/>
          </a:xfrm>
        </p:grpSpPr>
        <p:sp>
          <p:nvSpPr>
            <p:cNvPr id="2636" name="Google Shape;2636;p59"/>
            <p:cNvSpPr/>
            <p:nvPr/>
          </p:nvSpPr>
          <p:spPr>
            <a:xfrm>
              <a:off x="-1354522" y="1107573"/>
              <a:ext cx="548400" cy="2166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59"/>
            <p:cNvSpPr txBox="1"/>
            <p:nvPr/>
          </p:nvSpPr>
          <p:spPr>
            <a:xfrm>
              <a:off x="-1509515" y="1046713"/>
              <a:ext cx="845700" cy="33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60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В ПУТИ</a:t>
              </a:r>
              <a:endParaRPr sz="6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400">
                  <a:solidFill>
                    <a:schemeClr val="lt1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08.04.2025</a:t>
              </a:r>
              <a:endParaRPr sz="4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42" name="Google Shape;2642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3" name="Google Shape;2643;p60"/>
          <p:cNvSpPr/>
          <p:nvPr/>
        </p:nvSpPr>
        <p:spPr>
          <a:xfrm>
            <a:off x="2014532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4" name="Google Shape;2644;p60"/>
          <p:cNvSpPr/>
          <p:nvPr/>
        </p:nvSpPr>
        <p:spPr>
          <a:xfrm>
            <a:off x="243875" y="2666591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45" name="Google Shape;2645;p60"/>
          <p:cNvPicPr preferRelativeResize="0"/>
          <p:nvPr/>
        </p:nvPicPr>
        <p:blipFill rotWithShape="1">
          <a:blip r:embed="rId4">
            <a:alphaModFix/>
          </a:blip>
          <a:srcRect l="17421" t="22677" r="16159" b="21782"/>
          <a:stretch/>
        </p:blipFill>
        <p:spPr>
          <a:xfrm>
            <a:off x="775554" y="3540540"/>
            <a:ext cx="1020526" cy="853351"/>
          </a:xfrm>
          <a:prstGeom prst="rect">
            <a:avLst/>
          </a:prstGeom>
          <a:noFill/>
          <a:ln>
            <a:noFill/>
          </a:ln>
        </p:spPr>
      </p:pic>
      <p:sp>
        <p:nvSpPr>
          <p:cNvPr id="2646" name="Google Shape;2646;p60"/>
          <p:cNvSpPr/>
          <p:nvPr/>
        </p:nvSpPr>
        <p:spPr>
          <a:xfrm>
            <a:off x="2014532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7" name="Google Shape;2647;p60"/>
          <p:cNvSpPr/>
          <p:nvPr/>
        </p:nvSpPr>
        <p:spPr>
          <a:xfrm>
            <a:off x="243875" y="310375"/>
            <a:ext cx="1626000" cy="2209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48" name="Google Shape;2648;p60"/>
          <p:cNvPicPr preferRelativeResize="0"/>
          <p:nvPr/>
        </p:nvPicPr>
        <p:blipFill rotWithShape="1">
          <a:blip r:embed="rId5">
            <a:alphaModFix/>
          </a:blip>
          <a:srcRect l="13008" t="16822" r="23752" b="16502"/>
          <a:stretch/>
        </p:blipFill>
        <p:spPr>
          <a:xfrm>
            <a:off x="688633" y="972627"/>
            <a:ext cx="1020512" cy="10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9" name="Google Shape;2649;p60"/>
          <p:cNvPicPr preferRelativeResize="0"/>
          <p:nvPr/>
        </p:nvPicPr>
        <p:blipFill rotWithShape="1">
          <a:blip r:embed="rId6">
            <a:alphaModFix/>
          </a:blip>
          <a:srcRect l="13637" t="11241" r="17728" b="7944"/>
          <a:stretch/>
        </p:blipFill>
        <p:spPr>
          <a:xfrm>
            <a:off x="2639050" y="1039992"/>
            <a:ext cx="913824" cy="107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0" name="Google Shape;2650;p60"/>
          <p:cNvPicPr preferRelativeResize="0"/>
          <p:nvPr/>
        </p:nvPicPr>
        <p:blipFill rotWithShape="1">
          <a:blip r:embed="rId7">
            <a:alphaModFix/>
          </a:blip>
          <a:srcRect l="14516" t="16697" r="17074" b="17539"/>
          <a:stretch/>
        </p:blipFill>
        <p:spPr>
          <a:xfrm>
            <a:off x="2459901" y="3321826"/>
            <a:ext cx="1119296" cy="107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51" name="Google Shape;2651;p60"/>
          <p:cNvSpPr/>
          <p:nvPr/>
        </p:nvSpPr>
        <p:spPr>
          <a:xfrm>
            <a:off x="2805830" y="2177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2" name="Google Shape;2652;p60"/>
          <p:cNvSpPr txBox="1"/>
          <p:nvPr/>
        </p:nvSpPr>
        <p:spPr>
          <a:xfrm>
            <a:off x="231284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Bluetooth-колонка BANG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53" name="Google Shape;2653;p60"/>
          <p:cNvSpPr txBox="1"/>
          <p:nvPr/>
        </p:nvSpPr>
        <p:spPr>
          <a:xfrm>
            <a:off x="231284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6,4x7,2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Динамик 5 Вт.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54" name="Google Shape;2654;p60"/>
          <p:cNvSpPr txBox="1"/>
          <p:nvPr/>
        </p:nvSpPr>
        <p:spPr>
          <a:xfrm>
            <a:off x="2001941" y="347325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Bluetooth-колонка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ROLL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55" name="Google Shape;2655;p60"/>
          <p:cNvSpPr/>
          <p:nvPr/>
        </p:nvSpPr>
        <p:spPr>
          <a:xfrm>
            <a:off x="2134325" y="2177750"/>
            <a:ext cx="602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6" name="Google Shape;2656;p60"/>
          <p:cNvSpPr txBox="1"/>
          <p:nvPr/>
        </p:nvSpPr>
        <p:spPr>
          <a:xfrm>
            <a:off x="2192964" y="2134250"/>
            <a:ext cx="563663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26535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57" name="Google Shape;2657;p60"/>
          <p:cNvSpPr txBox="1"/>
          <p:nvPr/>
        </p:nvSpPr>
        <p:spPr>
          <a:xfrm>
            <a:off x="2818734" y="2134250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1 567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58" name="Google Shape;2658;p60"/>
          <p:cNvSpPr txBox="1"/>
          <p:nvPr/>
        </p:nvSpPr>
        <p:spPr>
          <a:xfrm>
            <a:off x="2001941" y="71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4,3x3,9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Динамик 3 Вт.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59" name="Google Shape;2659;p60"/>
          <p:cNvSpPr txBox="1"/>
          <p:nvPr/>
        </p:nvSpPr>
        <p:spPr>
          <a:xfrm>
            <a:off x="231284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Bluetooth-колонка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ELLIPSE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60" name="Google Shape;2660;p60"/>
          <p:cNvSpPr/>
          <p:nvPr/>
        </p:nvSpPr>
        <p:spPr>
          <a:xfrm>
            <a:off x="336300" y="453397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1" name="Google Shape;2661;p60"/>
          <p:cNvSpPr txBox="1"/>
          <p:nvPr/>
        </p:nvSpPr>
        <p:spPr>
          <a:xfrm>
            <a:off x="451256" y="4490475"/>
            <a:ext cx="689595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62" name="Google Shape;2662;p60"/>
          <p:cNvSpPr txBox="1"/>
          <p:nvPr/>
        </p:nvSpPr>
        <p:spPr>
          <a:xfrm>
            <a:off x="237456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2,8x3,36x2,48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Динамик 3 Вт.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63" name="Google Shape;2663;p60"/>
          <p:cNvSpPr txBox="1"/>
          <p:nvPr/>
        </p:nvSpPr>
        <p:spPr>
          <a:xfrm>
            <a:off x="2010252" y="2703541"/>
            <a:ext cx="17514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Bluetooth-колонка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AQUASOUND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64" name="Google Shape;2664;p60"/>
          <p:cNvSpPr txBox="1"/>
          <p:nvPr/>
        </p:nvSpPr>
        <p:spPr>
          <a:xfrm>
            <a:off x="2010252" y="3074813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7,43x6,2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Динамик 4 Вт.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65" name="Google Shape;2665;p60"/>
          <p:cNvSpPr/>
          <p:nvPr/>
        </p:nvSpPr>
        <p:spPr>
          <a:xfrm>
            <a:off x="2103360" y="3466100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6" name="Google Shape;2666;p60"/>
          <p:cNvSpPr/>
          <p:nvPr/>
        </p:nvSpPr>
        <p:spPr>
          <a:xfrm>
            <a:off x="1089247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7" name="Google Shape;2667;p60"/>
          <p:cNvSpPr txBox="1"/>
          <p:nvPr/>
        </p:nvSpPr>
        <p:spPr>
          <a:xfrm>
            <a:off x="1112293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1 530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668" name="Google Shape;2668;p60"/>
          <p:cNvGrpSpPr/>
          <p:nvPr/>
        </p:nvGrpSpPr>
        <p:grpSpPr>
          <a:xfrm>
            <a:off x="310109" y="1934404"/>
            <a:ext cx="649500" cy="261600"/>
            <a:chOff x="310109" y="1934404"/>
            <a:chExt cx="649500" cy="261600"/>
          </a:xfrm>
        </p:grpSpPr>
        <p:sp>
          <p:nvSpPr>
            <p:cNvPr id="2669" name="Google Shape;2669;p6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670" name="Google Shape;2670;p6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1" name="Google Shape;2671;p60"/>
          <p:cNvGrpSpPr/>
          <p:nvPr/>
        </p:nvGrpSpPr>
        <p:grpSpPr>
          <a:xfrm>
            <a:off x="310109" y="4290433"/>
            <a:ext cx="649500" cy="261600"/>
            <a:chOff x="310109" y="1934404"/>
            <a:chExt cx="649500" cy="261600"/>
          </a:xfrm>
        </p:grpSpPr>
        <p:sp>
          <p:nvSpPr>
            <p:cNvPr id="2672" name="Google Shape;2672;p6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673" name="Google Shape;2673;p6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74" name="Google Shape;2674;p60"/>
          <p:cNvSpPr txBox="1"/>
          <p:nvPr/>
        </p:nvSpPr>
        <p:spPr>
          <a:xfrm>
            <a:off x="2072995" y="4290433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75" name="Google Shape;2675;p60"/>
          <p:cNvSpPr/>
          <p:nvPr/>
        </p:nvSpPr>
        <p:spPr>
          <a:xfrm>
            <a:off x="2104561" y="4403448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6" name="Google Shape;2676;p60"/>
          <p:cNvSpPr txBox="1"/>
          <p:nvPr/>
        </p:nvSpPr>
        <p:spPr>
          <a:xfrm>
            <a:off x="2074640" y="1934404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77" name="Google Shape;2677;p60"/>
          <p:cNvSpPr/>
          <p:nvPr/>
        </p:nvSpPr>
        <p:spPr>
          <a:xfrm>
            <a:off x="2109474" y="2047420"/>
            <a:ext cx="42300" cy="39300"/>
          </a:xfrm>
          <a:prstGeom prst="ellipse">
            <a:avLst/>
          </a:prstGeom>
          <a:solidFill>
            <a:srgbClr val="4C4C4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8" name="Google Shape;2678;p60"/>
          <p:cNvSpPr txBox="1"/>
          <p:nvPr/>
        </p:nvSpPr>
        <p:spPr>
          <a:xfrm>
            <a:off x="3909908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Портативная bluetooth-колонка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COFFEE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79" name="Google Shape;2679;p60"/>
          <p:cNvSpPr txBox="1"/>
          <p:nvPr/>
        </p:nvSpPr>
        <p:spPr>
          <a:xfrm>
            <a:off x="3909917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4,3x4,35 см.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Мини динамик 3 вт.</a:t>
            </a:r>
            <a:endParaRPr sz="60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2680" name="Google Shape;2680;p60"/>
          <p:cNvSpPr txBox="1"/>
          <p:nvPr/>
        </p:nvSpPr>
        <p:spPr>
          <a:xfrm>
            <a:off x="5284142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81" name="Google Shape;2681;p60"/>
          <p:cNvSpPr/>
          <p:nvPr/>
        </p:nvSpPr>
        <p:spPr>
          <a:xfrm>
            <a:off x="5315708" y="4453806"/>
            <a:ext cx="42300" cy="39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2" name="Google Shape;2682;p60"/>
          <p:cNvSpPr/>
          <p:nvPr/>
        </p:nvSpPr>
        <p:spPr>
          <a:xfrm>
            <a:off x="4553943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3" name="Google Shape;2683;p60"/>
          <p:cNvSpPr txBox="1"/>
          <p:nvPr/>
        </p:nvSpPr>
        <p:spPr>
          <a:xfrm>
            <a:off x="4552053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26532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84" name="Google Shape;2684;p60"/>
          <p:cNvSpPr/>
          <p:nvPr/>
        </p:nvSpPr>
        <p:spPr>
          <a:xfrm>
            <a:off x="5306890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5" name="Google Shape;2685;p60"/>
          <p:cNvSpPr txBox="1"/>
          <p:nvPr/>
        </p:nvSpPr>
        <p:spPr>
          <a:xfrm>
            <a:off x="5313922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1 921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86" name="Google Shape;2686;p60"/>
          <p:cNvSpPr/>
          <p:nvPr/>
        </p:nvSpPr>
        <p:spPr>
          <a:xfrm>
            <a:off x="4002485" y="4654555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7" name="Google Shape;2687;p60"/>
          <p:cNvSpPr/>
          <p:nvPr/>
        </p:nvSpPr>
        <p:spPr>
          <a:xfrm>
            <a:off x="4144779" y="4654555"/>
            <a:ext cx="111000" cy="110400"/>
          </a:xfrm>
          <a:prstGeom prst="ellipse">
            <a:avLst/>
          </a:prstGeom>
          <a:solidFill>
            <a:srgbClr val="1D51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8" name="Google Shape;2688;p60"/>
          <p:cNvSpPr/>
          <p:nvPr/>
        </p:nvSpPr>
        <p:spPr>
          <a:xfrm>
            <a:off x="4288649" y="4655482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89" name="Google Shape;2689;p60"/>
          <p:cNvSpPr/>
          <p:nvPr/>
        </p:nvSpPr>
        <p:spPr>
          <a:xfrm>
            <a:off x="336300" y="2179939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0" name="Google Shape;2690;p60"/>
          <p:cNvSpPr txBox="1"/>
          <p:nvPr/>
        </p:nvSpPr>
        <p:spPr>
          <a:xfrm>
            <a:off x="434658" y="2136439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</a:t>
            </a:r>
            <a:r>
              <a:rPr lang="en-US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4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91" name="Google Shape;2691;p60"/>
          <p:cNvSpPr/>
          <p:nvPr/>
        </p:nvSpPr>
        <p:spPr>
          <a:xfrm>
            <a:off x="1089247" y="2182039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2" name="Google Shape;2692;p60"/>
          <p:cNvSpPr txBox="1"/>
          <p:nvPr/>
        </p:nvSpPr>
        <p:spPr>
          <a:xfrm>
            <a:off x="1123179" y="2136439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1 158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93" name="Google Shape;2693;p60"/>
          <p:cNvSpPr/>
          <p:nvPr/>
        </p:nvSpPr>
        <p:spPr>
          <a:xfrm>
            <a:off x="332115" y="1083634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4" name="Google Shape;2694;p60"/>
          <p:cNvSpPr/>
          <p:nvPr/>
        </p:nvSpPr>
        <p:spPr>
          <a:xfrm>
            <a:off x="474409" y="108363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5" name="Google Shape;2695;p60"/>
          <p:cNvSpPr/>
          <p:nvPr/>
        </p:nvSpPr>
        <p:spPr>
          <a:xfrm>
            <a:off x="2097193" y="1083634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6" name="Google Shape;2696;p60"/>
          <p:cNvSpPr/>
          <p:nvPr/>
        </p:nvSpPr>
        <p:spPr>
          <a:xfrm>
            <a:off x="2239487" y="1083634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7" name="Google Shape;2697;p60"/>
          <p:cNvSpPr/>
          <p:nvPr/>
        </p:nvSpPr>
        <p:spPr>
          <a:xfrm>
            <a:off x="2388079" y="1083634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8" name="Google Shape;2698;p60"/>
          <p:cNvSpPr/>
          <p:nvPr/>
        </p:nvSpPr>
        <p:spPr>
          <a:xfrm>
            <a:off x="2530373" y="1083634"/>
            <a:ext cx="111000" cy="110400"/>
          </a:xfrm>
          <a:prstGeom prst="ellipse">
            <a:avLst/>
          </a:prstGeom>
          <a:solidFill>
            <a:srgbClr val="D4A77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9" name="Google Shape;2699;p60"/>
          <p:cNvSpPr/>
          <p:nvPr/>
        </p:nvSpPr>
        <p:spPr>
          <a:xfrm>
            <a:off x="332115" y="3440119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0" name="Google Shape;2700;p60"/>
          <p:cNvSpPr/>
          <p:nvPr/>
        </p:nvSpPr>
        <p:spPr>
          <a:xfrm>
            <a:off x="474409" y="3440119"/>
            <a:ext cx="111000" cy="110400"/>
          </a:xfrm>
          <a:prstGeom prst="ellipse">
            <a:avLst/>
          </a:prstGeom>
          <a:solidFill>
            <a:srgbClr val="0661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1" name="Google Shape;2701;p60"/>
          <p:cNvSpPr/>
          <p:nvPr/>
        </p:nvSpPr>
        <p:spPr>
          <a:xfrm>
            <a:off x="618549" y="3440119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2" name="Google Shape;2702;p60"/>
          <p:cNvSpPr/>
          <p:nvPr/>
        </p:nvSpPr>
        <p:spPr>
          <a:xfrm>
            <a:off x="760843" y="3440119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3" name="Google Shape;2703;p60"/>
          <p:cNvSpPr/>
          <p:nvPr/>
        </p:nvSpPr>
        <p:spPr>
          <a:xfrm>
            <a:off x="2253919" y="3467193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4" name="Google Shape;2704;p60"/>
          <p:cNvSpPr/>
          <p:nvPr/>
        </p:nvSpPr>
        <p:spPr>
          <a:xfrm>
            <a:off x="2402511" y="3467193"/>
            <a:ext cx="111000" cy="110400"/>
          </a:xfrm>
          <a:prstGeom prst="ellipse">
            <a:avLst/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5" name="Google Shape;2705;p60"/>
          <p:cNvSpPr/>
          <p:nvPr/>
        </p:nvSpPr>
        <p:spPr>
          <a:xfrm>
            <a:off x="2115083" y="4533975"/>
            <a:ext cx="6837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6" name="Google Shape;2706;p60"/>
          <p:cNvSpPr txBox="1"/>
          <p:nvPr/>
        </p:nvSpPr>
        <p:spPr>
          <a:xfrm>
            <a:off x="2198340" y="4490475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26533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707" name="Google Shape;2707;p60"/>
          <p:cNvSpPr/>
          <p:nvPr/>
        </p:nvSpPr>
        <p:spPr>
          <a:xfrm>
            <a:off x="2868030" y="453607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08" name="Google Shape;2708;p60"/>
          <p:cNvSpPr txBox="1"/>
          <p:nvPr/>
        </p:nvSpPr>
        <p:spPr>
          <a:xfrm>
            <a:off x="2891076" y="449047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1 388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709" name="Google Shape;2709;p60" title="34.png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285133" y="3108543"/>
            <a:ext cx="548400" cy="4684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14" name="Google Shape;2714;p61"/>
          <p:cNvPicPr preferRelativeResize="0"/>
          <p:nvPr/>
        </p:nvPicPr>
        <p:blipFill rotWithShape="1">
          <a:blip r:embed="rId3">
            <a:alphaModFix/>
          </a:blip>
          <a:srcRect t="3218" b="24464"/>
          <a:stretch/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715" name="Google Shape;2715;p61"/>
          <p:cNvSpPr txBox="1"/>
          <p:nvPr/>
        </p:nvSpPr>
        <p:spPr>
          <a:xfrm>
            <a:off x="309286" y="4067735"/>
            <a:ext cx="8042975" cy="861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200" dirty="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ЧТИМ ПРОШЛОЕ, ВДОХНОВЛЯЕМСЯ НАСТОЯЩИМ! </a:t>
            </a:r>
            <a:endParaRPr sz="20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2716" name="Google Shape;2716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96381" y="344711"/>
            <a:ext cx="1312275" cy="243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7"/>
          <p:cNvSpPr/>
          <p:nvPr/>
        </p:nvSpPr>
        <p:spPr>
          <a:xfrm>
            <a:off x="-5525" y="-46475"/>
            <a:ext cx="9144000" cy="5203800"/>
          </a:xfrm>
          <a:prstGeom prst="rect">
            <a:avLst/>
          </a:prstGeom>
          <a:solidFill>
            <a:srgbClr val="ABB9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17"/>
          <p:cNvSpPr/>
          <p:nvPr/>
        </p:nvSpPr>
        <p:spPr>
          <a:xfrm>
            <a:off x="4723877" y="2708202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902362FF-C35B-40E7-AED3-B8C7EEF80E9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0693" y="2877665"/>
            <a:ext cx="1187552" cy="1187552"/>
          </a:xfrm>
          <a:prstGeom prst="rect">
            <a:avLst/>
          </a:prstGeom>
        </p:spPr>
      </p:pic>
      <p:sp>
        <p:nvSpPr>
          <p:cNvPr id="236" name="Google Shape;236;p17"/>
          <p:cNvSpPr/>
          <p:nvPr/>
        </p:nvSpPr>
        <p:spPr>
          <a:xfrm>
            <a:off x="949723" y="2708202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7"/>
          <p:cNvSpPr/>
          <p:nvPr/>
        </p:nvSpPr>
        <p:spPr>
          <a:xfrm>
            <a:off x="949723" y="633197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" name="Google Shape;238;p17"/>
          <p:cNvSpPr/>
          <p:nvPr/>
        </p:nvSpPr>
        <p:spPr>
          <a:xfrm>
            <a:off x="4723877" y="633197"/>
            <a:ext cx="3470400" cy="1802100"/>
          </a:xfrm>
          <a:prstGeom prst="roundRect">
            <a:avLst>
              <a:gd name="adj" fmla="val 9133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0" name="Google Shape;240;p17"/>
          <p:cNvSpPr txBox="1"/>
          <p:nvPr/>
        </p:nvSpPr>
        <p:spPr>
          <a:xfrm>
            <a:off x="1074419" y="67085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Брелок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ЗЕМНОЙ ШАР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" name="Google Shape;241;p17"/>
          <p:cNvSpPr txBox="1"/>
          <p:nvPr/>
        </p:nvSpPr>
        <p:spPr>
          <a:xfrm>
            <a:off x="1074426" y="1027247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7х3,4x0,4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42" name="Google Shape;242;p17"/>
          <p:cNvGrpSpPr/>
          <p:nvPr/>
        </p:nvGrpSpPr>
        <p:grpSpPr>
          <a:xfrm>
            <a:off x="1153253" y="1847197"/>
            <a:ext cx="649500" cy="261600"/>
            <a:chOff x="310109" y="1934404"/>
            <a:chExt cx="649500" cy="261600"/>
          </a:xfrm>
        </p:grpSpPr>
        <p:sp>
          <p:nvSpPr>
            <p:cNvPr id="243" name="Google Shape;243;p17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44" name="Google Shape;244;p17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" name="Google Shape;245;p17"/>
          <p:cNvSpPr txBox="1"/>
          <p:nvPr/>
        </p:nvSpPr>
        <p:spPr>
          <a:xfrm>
            <a:off x="4854653" y="670855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Брелок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Домики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6" name="Google Shape;246;p17"/>
          <p:cNvSpPr txBox="1"/>
          <p:nvPr/>
        </p:nvSpPr>
        <p:spPr>
          <a:xfrm>
            <a:off x="4854660" y="1027247"/>
            <a:ext cx="1932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3х2,5x0,2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Металл.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47" name="Google Shape;247;p17"/>
          <p:cNvGrpSpPr/>
          <p:nvPr/>
        </p:nvGrpSpPr>
        <p:grpSpPr>
          <a:xfrm>
            <a:off x="4933487" y="1847197"/>
            <a:ext cx="649500" cy="261600"/>
            <a:chOff x="310109" y="1934404"/>
            <a:chExt cx="649500" cy="261600"/>
          </a:xfrm>
        </p:grpSpPr>
        <p:sp>
          <p:nvSpPr>
            <p:cNvPr id="248" name="Google Shape;248;p17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49" name="Google Shape;249;p17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0" name="Google Shape;250;p17"/>
          <p:cNvSpPr txBox="1"/>
          <p:nvPr/>
        </p:nvSpPr>
        <p:spPr>
          <a:xfrm>
            <a:off x="1074419" y="2743137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Браслет силиконовый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FEST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1" name="Google Shape;251;p17"/>
          <p:cNvSpPr txBox="1"/>
          <p:nvPr/>
        </p:nvSpPr>
        <p:spPr>
          <a:xfrm>
            <a:off x="1074426" y="309953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20х1,2x0,2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Силикон.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52" name="Google Shape;252;p17"/>
          <p:cNvGrpSpPr/>
          <p:nvPr/>
        </p:nvGrpSpPr>
        <p:grpSpPr>
          <a:xfrm>
            <a:off x="1153253" y="3919480"/>
            <a:ext cx="649500" cy="261600"/>
            <a:chOff x="310109" y="1934404"/>
            <a:chExt cx="649500" cy="261600"/>
          </a:xfrm>
        </p:grpSpPr>
        <p:sp>
          <p:nvSpPr>
            <p:cNvPr id="253" name="Google Shape;253;p17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54" name="Google Shape;254;p17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255;p17"/>
          <p:cNvSpPr/>
          <p:nvPr/>
        </p:nvSpPr>
        <p:spPr>
          <a:xfrm>
            <a:off x="1165276" y="4162826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17"/>
          <p:cNvSpPr txBox="1"/>
          <p:nvPr/>
        </p:nvSpPr>
        <p:spPr>
          <a:xfrm>
            <a:off x="1073443" y="4119326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50140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7" name="Google Shape;257;p17"/>
          <p:cNvSpPr/>
          <p:nvPr/>
        </p:nvSpPr>
        <p:spPr>
          <a:xfrm>
            <a:off x="1871563" y="416282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7"/>
          <p:cNvSpPr txBox="1"/>
          <p:nvPr/>
        </p:nvSpPr>
        <p:spPr>
          <a:xfrm>
            <a:off x="1874962" y="4119326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59" name="Google Shape;259;p17"/>
          <p:cNvSpPr txBox="1"/>
          <p:nvPr/>
        </p:nvSpPr>
        <p:spPr>
          <a:xfrm>
            <a:off x="4854653" y="2743137"/>
            <a:ext cx="2478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Промо-браслет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MENDOL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0" name="Google Shape;260;p17"/>
          <p:cNvSpPr txBox="1"/>
          <p:nvPr/>
        </p:nvSpPr>
        <p:spPr>
          <a:xfrm>
            <a:off x="4854660" y="3099530"/>
            <a:ext cx="1932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Размер: 34,5x1,2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Полиэстер, металл.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261" name="Google Shape;261;p17"/>
          <p:cNvGrpSpPr/>
          <p:nvPr/>
        </p:nvGrpSpPr>
        <p:grpSpPr>
          <a:xfrm>
            <a:off x="4933487" y="3919480"/>
            <a:ext cx="649500" cy="261600"/>
            <a:chOff x="310109" y="1934404"/>
            <a:chExt cx="649500" cy="261600"/>
          </a:xfrm>
        </p:grpSpPr>
        <p:sp>
          <p:nvSpPr>
            <p:cNvPr id="262" name="Google Shape;262;p17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263" name="Google Shape;263;p17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64" name="Google Shape;264;p17"/>
          <p:cNvSpPr/>
          <p:nvPr/>
        </p:nvSpPr>
        <p:spPr>
          <a:xfrm>
            <a:off x="4945510" y="4162826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17"/>
          <p:cNvSpPr txBox="1"/>
          <p:nvPr/>
        </p:nvSpPr>
        <p:spPr>
          <a:xfrm>
            <a:off x="4860246" y="4119326"/>
            <a:ext cx="827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345060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66" name="Google Shape;266;p17"/>
          <p:cNvSpPr/>
          <p:nvPr/>
        </p:nvSpPr>
        <p:spPr>
          <a:xfrm>
            <a:off x="5651798" y="4162826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7" name="Google Shape;267;p17"/>
          <p:cNvSpPr txBox="1"/>
          <p:nvPr/>
        </p:nvSpPr>
        <p:spPr>
          <a:xfrm>
            <a:off x="5655196" y="4119326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268" name="Google Shape;268;p17"/>
          <p:cNvGrpSpPr/>
          <p:nvPr/>
        </p:nvGrpSpPr>
        <p:grpSpPr>
          <a:xfrm>
            <a:off x="4902200" y="3384381"/>
            <a:ext cx="260208" cy="261509"/>
            <a:chOff x="299507" y="1108855"/>
            <a:chExt cx="240000" cy="241200"/>
          </a:xfrm>
        </p:grpSpPr>
        <p:pic>
          <p:nvPicPr>
            <p:cNvPr id="269" name="Google Shape;269;p1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0" name="Google Shape;270;p1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271" name="Google Shape;271;p17"/>
          <p:cNvSpPr/>
          <p:nvPr/>
        </p:nvSpPr>
        <p:spPr>
          <a:xfrm>
            <a:off x="4948405" y="1356610"/>
            <a:ext cx="111000" cy="110400"/>
          </a:xfrm>
          <a:prstGeom prst="ellipse">
            <a:avLst/>
          </a:prstGeom>
          <a:solidFill>
            <a:srgbClr val="A2A2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2" name="Google Shape;272;p17"/>
          <p:cNvGrpSpPr/>
          <p:nvPr/>
        </p:nvGrpSpPr>
        <p:grpSpPr>
          <a:xfrm>
            <a:off x="1103589" y="3395861"/>
            <a:ext cx="260208" cy="261509"/>
            <a:chOff x="299507" y="1108855"/>
            <a:chExt cx="240000" cy="241200"/>
          </a:xfrm>
        </p:grpSpPr>
        <p:pic>
          <p:nvPicPr>
            <p:cNvPr id="273" name="Google Shape;273;p17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74" name="Google Shape;274;p17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75" name="Google Shape;275;p17"/>
          <p:cNvPicPr preferRelativeResize="0"/>
          <p:nvPr/>
        </p:nvPicPr>
        <p:blipFill rotWithShape="1">
          <a:blip r:embed="rId11">
            <a:alphaModFix/>
          </a:blip>
          <a:srcRect t="22480" b="22541"/>
          <a:stretch/>
        </p:blipFill>
        <p:spPr>
          <a:xfrm rot="1142312">
            <a:off x="2514684" y="3266040"/>
            <a:ext cx="1602984" cy="881661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pic>
        <p:nvPicPr>
          <p:cNvPr id="277" name="Google Shape;277;p17"/>
          <p:cNvPicPr preferRelativeResize="0"/>
          <p:nvPr/>
        </p:nvPicPr>
        <p:blipFill rotWithShape="1">
          <a:blip r:embed="rId12">
            <a:alphaModFix/>
          </a:blip>
          <a:srcRect b="27541"/>
          <a:stretch/>
        </p:blipFill>
        <p:spPr>
          <a:xfrm>
            <a:off x="5792228" y="2830605"/>
            <a:ext cx="2319201" cy="1680426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17"/>
          <p:cNvSpPr/>
          <p:nvPr/>
        </p:nvSpPr>
        <p:spPr>
          <a:xfrm>
            <a:off x="1695744" y="208914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9" name="Google Shape;279;p17"/>
          <p:cNvSpPr/>
          <p:nvPr/>
        </p:nvSpPr>
        <p:spPr>
          <a:xfrm>
            <a:off x="1176669" y="2089143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17"/>
          <p:cNvSpPr txBox="1"/>
          <p:nvPr/>
        </p:nvSpPr>
        <p:spPr>
          <a:xfrm>
            <a:off x="1199091" y="2045643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5051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1" name="Google Shape;281;p17"/>
          <p:cNvSpPr txBox="1"/>
          <p:nvPr/>
        </p:nvSpPr>
        <p:spPr>
          <a:xfrm>
            <a:off x="1752635" y="204563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189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2" name="Google Shape;282;p17"/>
          <p:cNvSpPr/>
          <p:nvPr/>
        </p:nvSpPr>
        <p:spPr>
          <a:xfrm>
            <a:off x="1157081" y="1381450"/>
            <a:ext cx="111000" cy="110400"/>
          </a:xfrm>
          <a:prstGeom prst="ellipse">
            <a:avLst/>
          </a:prstGeom>
          <a:solidFill>
            <a:srgbClr val="A2A2A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4" name="Google Shape;284;p17"/>
          <p:cNvSpPr/>
          <p:nvPr/>
        </p:nvSpPr>
        <p:spPr>
          <a:xfrm>
            <a:off x="5469008" y="208914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17"/>
          <p:cNvSpPr/>
          <p:nvPr/>
        </p:nvSpPr>
        <p:spPr>
          <a:xfrm>
            <a:off x="4949933" y="2089143"/>
            <a:ext cx="4506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17"/>
          <p:cNvSpPr txBox="1"/>
          <p:nvPr/>
        </p:nvSpPr>
        <p:spPr>
          <a:xfrm>
            <a:off x="4961859" y="2045643"/>
            <a:ext cx="450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5067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87" name="Google Shape;287;p17"/>
          <p:cNvSpPr txBox="1"/>
          <p:nvPr/>
        </p:nvSpPr>
        <p:spPr>
          <a:xfrm>
            <a:off x="5518028" y="2045635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224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52E5DCC2-CA75-4EE2-8AEC-6D0BDD85B49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6347" y="747715"/>
            <a:ext cx="1631511" cy="1631511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810831C1-C07D-4EEB-AA86-CD438B6809C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32069" y="901331"/>
            <a:ext cx="1320382" cy="13203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3" name="Google Shape;293;p18"/>
          <p:cNvPicPr preferRelativeResize="0"/>
          <p:nvPr/>
        </p:nvPicPr>
        <p:blipFill rotWithShape="1">
          <a:blip r:embed="rId3">
            <a:alphaModFix/>
          </a:blip>
          <a:srcRect l="23855" t="5076" b="917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8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96;p18"/>
          <p:cNvSpPr/>
          <p:nvPr/>
        </p:nvSpPr>
        <p:spPr>
          <a:xfrm>
            <a:off x="389594" y="13327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18"/>
          <p:cNvSpPr/>
          <p:nvPr/>
        </p:nvSpPr>
        <p:spPr>
          <a:xfrm>
            <a:off x="393778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18"/>
          <p:cNvSpPr txBox="1"/>
          <p:nvPr/>
        </p:nvSpPr>
        <p:spPr>
          <a:xfrm>
            <a:off x="405328" y="18756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25700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299" name="Google Shape;299;p18"/>
          <p:cNvSpPr/>
          <p:nvPr/>
        </p:nvSpPr>
        <p:spPr>
          <a:xfrm>
            <a:off x="1010255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0" name="Google Shape;300;p18"/>
          <p:cNvSpPr txBox="1"/>
          <p:nvPr/>
        </p:nvSpPr>
        <p:spPr>
          <a:xfrm>
            <a:off x="1013654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289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01" name="Google Shape;301;p18"/>
          <p:cNvGrpSpPr/>
          <p:nvPr/>
        </p:nvGrpSpPr>
        <p:grpSpPr>
          <a:xfrm>
            <a:off x="367588" y="1675804"/>
            <a:ext cx="649500" cy="261600"/>
            <a:chOff x="310109" y="1934404"/>
            <a:chExt cx="649500" cy="261600"/>
          </a:xfrm>
        </p:grpSpPr>
        <p:sp>
          <p:nvSpPr>
            <p:cNvPr id="302" name="Google Shape;302;p1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303" name="Google Shape;303;p1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4" name="Google Shape;304;p18"/>
          <p:cNvPicPr preferRelativeResize="0"/>
          <p:nvPr/>
        </p:nvPicPr>
        <p:blipFill rotWithShape="1">
          <a:blip r:embed="rId6">
            <a:alphaModFix/>
          </a:blip>
          <a:srcRect t="6015" r="4561"/>
          <a:stretch/>
        </p:blipFill>
        <p:spPr>
          <a:xfrm>
            <a:off x="1730600" y="437500"/>
            <a:ext cx="2022000" cy="1991100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</p:pic>
      <p:sp>
        <p:nvSpPr>
          <p:cNvPr id="305" name="Google Shape;305;p18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 фарфоровая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FUN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06" name="Google Shape;306;p18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18"/>
          <p:cNvSpPr/>
          <p:nvPr/>
        </p:nvSpPr>
        <p:spPr>
          <a:xfrm>
            <a:off x="393778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18"/>
          <p:cNvSpPr txBox="1"/>
          <p:nvPr/>
        </p:nvSpPr>
        <p:spPr>
          <a:xfrm>
            <a:off x="405328" y="42378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25701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09" name="Google Shape;309;p18"/>
          <p:cNvSpPr/>
          <p:nvPr/>
        </p:nvSpPr>
        <p:spPr>
          <a:xfrm>
            <a:off x="1010255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18"/>
          <p:cNvSpPr txBox="1"/>
          <p:nvPr/>
        </p:nvSpPr>
        <p:spPr>
          <a:xfrm>
            <a:off x="1013654" y="42378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42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11" name="Google Shape;311;p18"/>
          <p:cNvGrpSpPr/>
          <p:nvPr/>
        </p:nvGrpSpPr>
        <p:grpSpPr>
          <a:xfrm>
            <a:off x="367588" y="4038004"/>
            <a:ext cx="649500" cy="261600"/>
            <a:chOff x="310109" y="1934404"/>
            <a:chExt cx="649500" cy="261600"/>
          </a:xfrm>
        </p:grpSpPr>
        <p:sp>
          <p:nvSpPr>
            <p:cNvPr id="312" name="Google Shape;312;p18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313" name="Google Shape;313;p18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4" name="Google Shape;314;p18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Силиконовое дно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 кружке FUN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15" name="Google Shape;315;p18"/>
          <p:cNvSpPr txBox="1"/>
          <p:nvPr/>
        </p:nvSpPr>
        <p:spPr>
          <a:xfrm>
            <a:off x="294632" y="32852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Комплектующая деталь 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 кружке Fun.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D=7 см.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316" name="Google Shape;316;p18"/>
          <p:cNvGrpSpPr/>
          <p:nvPr/>
        </p:nvGrpSpPr>
        <p:grpSpPr>
          <a:xfrm>
            <a:off x="350464" y="3637165"/>
            <a:ext cx="260208" cy="261509"/>
            <a:chOff x="299507" y="1108855"/>
            <a:chExt cx="240000" cy="241200"/>
          </a:xfrm>
        </p:grpSpPr>
        <p:pic>
          <p:nvPicPr>
            <p:cNvPr id="317" name="Google Shape;317;p18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8" name="Google Shape;318;p18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10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C8C5CAD2-1EC4-4714-8AFD-3504A192E0A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2150010">
            <a:off x="2408966" y="2819710"/>
            <a:ext cx="524957" cy="1854537"/>
          </a:xfrm>
          <a:prstGeom prst="rect">
            <a:avLst/>
          </a:prstGeom>
        </p:spPr>
      </p:pic>
      <p:sp>
        <p:nvSpPr>
          <p:cNvPr id="295" name="Google Shape;295;p18"/>
          <p:cNvSpPr txBox="1"/>
          <p:nvPr/>
        </p:nvSpPr>
        <p:spPr>
          <a:xfrm>
            <a:off x="294632" y="9230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400 мл.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Не забудьте выбрать силиконовое дно,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оно продается отдельно.</a:t>
            </a:r>
            <a:endParaRPr sz="600" dirty="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9"/>
          <p:cNvSpPr/>
          <p:nvPr/>
        </p:nvSpPr>
        <p:spPr>
          <a:xfrm>
            <a:off x="-8737" y="-4974"/>
            <a:ext cx="9144000" cy="5190000"/>
          </a:xfrm>
          <a:prstGeom prst="rect">
            <a:avLst/>
          </a:prstGeom>
          <a:solidFill>
            <a:srgbClr val="C3BE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25" name="Google Shape;32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9238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19"/>
          <p:cNvSpPr/>
          <p:nvPr/>
        </p:nvSpPr>
        <p:spPr>
          <a:xfrm>
            <a:off x="243875" y="156799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19"/>
          <p:cNvSpPr/>
          <p:nvPr/>
        </p:nvSpPr>
        <p:spPr>
          <a:xfrm>
            <a:off x="393778" y="316883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19"/>
          <p:cNvSpPr txBox="1"/>
          <p:nvPr/>
        </p:nvSpPr>
        <p:spPr>
          <a:xfrm>
            <a:off x="405328" y="312533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25901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39" name="Google Shape;339;p19"/>
          <p:cNvSpPr/>
          <p:nvPr/>
        </p:nvSpPr>
        <p:spPr>
          <a:xfrm>
            <a:off x="1010255" y="316883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19"/>
          <p:cNvSpPr txBox="1"/>
          <p:nvPr/>
        </p:nvSpPr>
        <p:spPr>
          <a:xfrm>
            <a:off x="1013654" y="312533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225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41" name="Google Shape;341;p19"/>
          <p:cNvGrpSpPr/>
          <p:nvPr/>
        </p:nvGrpSpPr>
        <p:grpSpPr>
          <a:xfrm>
            <a:off x="367588" y="2925484"/>
            <a:ext cx="649500" cy="261600"/>
            <a:chOff x="310109" y="1934404"/>
            <a:chExt cx="649500" cy="261600"/>
          </a:xfrm>
        </p:grpSpPr>
        <p:sp>
          <p:nvSpPr>
            <p:cNvPr id="342" name="Google Shape;342;p19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343" name="Google Shape;343;p19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4" name="Google Shape;344;p19"/>
          <p:cNvSpPr txBox="1"/>
          <p:nvPr/>
        </p:nvSpPr>
        <p:spPr>
          <a:xfrm>
            <a:off x="288754" y="179560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 керамическая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MILK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45" name="Google Shape;345;p19"/>
          <p:cNvSpPr txBox="1"/>
          <p:nvPr/>
        </p:nvSpPr>
        <p:spPr>
          <a:xfrm>
            <a:off x="294632" y="217276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Глянцевое покрытие.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46" name="Google Shape;346;p19"/>
          <p:cNvSpPr/>
          <p:nvPr/>
        </p:nvSpPr>
        <p:spPr>
          <a:xfrm>
            <a:off x="389594" y="250621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47" name="Google Shape;347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58075" y="2041955"/>
            <a:ext cx="1581650" cy="1449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19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 Керамическая 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ANNA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50" name="Google Shape;350;p19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310 мл.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Широкая линейка цветов.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51" name="Google Shape;351;p19"/>
          <p:cNvSpPr txBox="1"/>
          <p:nvPr/>
        </p:nvSpPr>
        <p:spPr>
          <a:xfrm>
            <a:off x="55646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lt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2" name="Google Shape;352;p19"/>
          <p:cNvSpPr/>
          <p:nvPr/>
        </p:nvSpPr>
        <p:spPr>
          <a:xfrm>
            <a:off x="5596262" y="4453806"/>
            <a:ext cx="42300" cy="3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19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19"/>
          <p:cNvSpPr txBox="1"/>
          <p:nvPr/>
        </p:nvSpPr>
        <p:spPr>
          <a:xfrm>
            <a:off x="4837841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25900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55" name="Google Shape;355;p19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19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252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57" name="Google Shape;357;p19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358" name="Google Shape;358;p19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59" name="Google Shape;359;p19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9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" name="Google Shape;368;p20"/>
          <p:cNvPicPr preferRelativeResize="0"/>
          <p:nvPr/>
        </p:nvPicPr>
        <p:blipFill rotWithShape="1">
          <a:blip r:embed="rId3">
            <a:alphaModFix/>
          </a:blip>
          <a:srcRect t="1088"/>
          <a:stretch/>
        </p:blipFill>
        <p:spPr>
          <a:xfrm>
            <a:off x="0" y="-34025"/>
            <a:ext cx="9144003" cy="5191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69" name="Google Shape;369;p20"/>
          <p:cNvPicPr preferRelativeResize="0"/>
          <p:nvPr/>
        </p:nvPicPr>
        <p:blipFill rotWithShape="1">
          <a:blip r:embed="rId4">
            <a:alphaModFix/>
          </a:blip>
          <a:srcRect l="11391" r="14921"/>
          <a:stretch/>
        </p:blipFill>
        <p:spPr>
          <a:xfrm>
            <a:off x="4009250" y="809925"/>
            <a:ext cx="5048003" cy="4382225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20"/>
          <p:cNvSpPr txBox="1"/>
          <p:nvPr/>
        </p:nvSpPr>
        <p:spPr>
          <a:xfrm>
            <a:off x="4190463" y="3896711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Кружка керамическая 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rPr>
              <a:t>для сублимации</a:t>
            </a:r>
            <a:endParaRPr sz="1000" b="1">
              <a:solidFill>
                <a:schemeClr val="dk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71" name="Google Shape;371;p20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330 мл.</a:t>
            </a:r>
            <a:endParaRPr sz="600" dirty="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Белая, </a:t>
            </a:r>
            <a:r>
              <a:rPr lang="ru-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стандарт А</a:t>
            </a:r>
            <a:r>
              <a:rPr lang="ru" sz="600" dirty="0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  <a:endParaRPr sz="600" dirty="0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72" name="Google Shape;372;p20"/>
          <p:cNvSpPr txBox="1"/>
          <p:nvPr/>
        </p:nvSpPr>
        <p:spPr>
          <a:xfrm>
            <a:off x="55646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3" name="Google Shape;373;p20"/>
          <p:cNvSpPr/>
          <p:nvPr/>
        </p:nvSpPr>
        <p:spPr>
          <a:xfrm>
            <a:off x="5596262" y="4453806"/>
            <a:ext cx="42300" cy="393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4" name="Google Shape;374;p20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5" name="Google Shape;375;p20"/>
          <p:cNvSpPr txBox="1"/>
          <p:nvPr/>
        </p:nvSpPr>
        <p:spPr>
          <a:xfrm>
            <a:off x="4837841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23511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76" name="Google Shape;376;p20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7" name="Google Shape;377;p20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159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78" name="Google Shape;378;p20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379" name="Google Shape;379;p20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0" name="Google Shape;380;p20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5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381" name="Google Shape;381;p20"/>
          <p:cNvSpPr/>
          <p:nvPr/>
        </p:nvSpPr>
        <p:spPr>
          <a:xfrm>
            <a:off x="-3706856" y="2438194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20"/>
          <p:cNvSpPr/>
          <p:nvPr/>
        </p:nvSpPr>
        <p:spPr>
          <a:xfrm>
            <a:off x="-3706856" y="4014680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20"/>
          <p:cNvSpPr/>
          <p:nvPr/>
        </p:nvSpPr>
        <p:spPr>
          <a:xfrm>
            <a:off x="243875" y="3183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20"/>
          <p:cNvSpPr txBox="1"/>
          <p:nvPr/>
        </p:nvSpPr>
        <p:spPr>
          <a:xfrm>
            <a:off x="294632" y="923080"/>
            <a:ext cx="187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425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Белая, премиум.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385" name="Google Shape;385;p20"/>
          <p:cNvSpPr/>
          <p:nvPr/>
        </p:nvSpPr>
        <p:spPr>
          <a:xfrm>
            <a:off x="389594" y="12565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6" name="Google Shape;386;p20"/>
          <p:cNvSpPr/>
          <p:nvPr/>
        </p:nvSpPr>
        <p:spPr>
          <a:xfrm>
            <a:off x="393778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7" name="Google Shape;387;p20"/>
          <p:cNvSpPr txBox="1"/>
          <p:nvPr/>
        </p:nvSpPr>
        <p:spPr>
          <a:xfrm>
            <a:off x="405328" y="18756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23513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88" name="Google Shape;388;p20"/>
          <p:cNvSpPr/>
          <p:nvPr/>
        </p:nvSpPr>
        <p:spPr>
          <a:xfrm>
            <a:off x="1010255" y="19191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9" name="Google Shape;389;p20"/>
          <p:cNvSpPr txBox="1"/>
          <p:nvPr/>
        </p:nvSpPr>
        <p:spPr>
          <a:xfrm>
            <a:off x="1013654" y="18756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199</a:t>
            </a:r>
            <a:r>
              <a:rPr lang="ru" sz="800" dirty="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 ₽</a:t>
            </a:r>
            <a:endParaRPr sz="800" dirty="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90" name="Google Shape;390;p20"/>
          <p:cNvGrpSpPr/>
          <p:nvPr/>
        </p:nvGrpSpPr>
        <p:grpSpPr>
          <a:xfrm>
            <a:off x="367588" y="1675804"/>
            <a:ext cx="649500" cy="261600"/>
            <a:chOff x="310109" y="1934404"/>
            <a:chExt cx="649500" cy="261600"/>
          </a:xfrm>
        </p:grpSpPr>
        <p:sp>
          <p:nvSpPr>
            <p:cNvPr id="391" name="Google Shape;391;p2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392" name="Google Shape;392;p2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3" name="Google Shape;393;p20"/>
          <p:cNvSpPr txBox="1"/>
          <p:nvPr/>
        </p:nvSpPr>
        <p:spPr>
          <a:xfrm>
            <a:off x="288754" y="5459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 керамическая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для сублимации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394" name="Google Shape;394;p20"/>
          <p:cNvSpPr/>
          <p:nvPr/>
        </p:nvSpPr>
        <p:spPr>
          <a:xfrm>
            <a:off x="243875" y="2680513"/>
            <a:ext cx="3605100" cy="21186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5" name="Google Shape;395;p20"/>
          <p:cNvSpPr/>
          <p:nvPr/>
        </p:nvSpPr>
        <p:spPr>
          <a:xfrm>
            <a:off x="393778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6" name="Google Shape;396;p20"/>
          <p:cNvSpPr txBox="1"/>
          <p:nvPr/>
        </p:nvSpPr>
        <p:spPr>
          <a:xfrm>
            <a:off x="405328" y="4237850"/>
            <a:ext cx="5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800" dirty="0">
                <a:solidFill>
                  <a:schemeClr val="dk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23518</a:t>
            </a:r>
            <a:endParaRPr sz="800" dirty="0">
              <a:solidFill>
                <a:schemeClr val="dk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397" name="Google Shape;397;p20"/>
          <p:cNvSpPr/>
          <p:nvPr/>
        </p:nvSpPr>
        <p:spPr>
          <a:xfrm>
            <a:off x="1010255" y="42813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8" name="Google Shape;398;p20"/>
          <p:cNvSpPr txBox="1"/>
          <p:nvPr/>
        </p:nvSpPr>
        <p:spPr>
          <a:xfrm>
            <a:off x="1013654" y="42378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118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399" name="Google Shape;399;p20"/>
          <p:cNvGrpSpPr/>
          <p:nvPr/>
        </p:nvGrpSpPr>
        <p:grpSpPr>
          <a:xfrm>
            <a:off x="367588" y="4038004"/>
            <a:ext cx="649500" cy="261600"/>
            <a:chOff x="310109" y="1934404"/>
            <a:chExt cx="649500" cy="261600"/>
          </a:xfrm>
        </p:grpSpPr>
        <p:sp>
          <p:nvSpPr>
            <p:cNvPr id="400" name="Google Shape;400;p20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1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401" name="Google Shape;401;p20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2" name="Google Shape;402;p20"/>
          <p:cNvSpPr txBox="1"/>
          <p:nvPr/>
        </p:nvSpPr>
        <p:spPr>
          <a:xfrm>
            <a:off x="288754" y="29081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 керамическая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для сублимации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03" name="Google Shape;403;p20"/>
          <p:cNvSpPr txBox="1"/>
          <p:nvPr/>
        </p:nvSpPr>
        <p:spPr>
          <a:xfrm>
            <a:off x="294632" y="3285280"/>
            <a:ext cx="18726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330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Белая, стандартная.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404" name="Google Shape;404;p20"/>
          <p:cNvGrpSpPr/>
          <p:nvPr/>
        </p:nvGrpSpPr>
        <p:grpSpPr>
          <a:xfrm>
            <a:off x="2280410" y="725794"/>
            <a:ext cx="1357677" cy="1444774"/>
            <a:chOff x="11443275" y="3099529"/>
            <a:chExt cx="1368626" cy="1398620"/>
          </a:xfrm>
        </p:grpSpPr>
        <p:pic>
          <p:nvPicPr>
            <p:cNvPr id="405" name="Google Shape;405;p20"/>
            <p:cNvPicPr preferRelativeResize="0"/>
            <p:nvPr/>
          </p:nvPicPr>
          <p:blipFill rotWithShape="1">
            <a:blip r:embed="rId12">
              <a:alphaModFix/>
            </a:blip>
            <a:srcRect l="50666" t="26561" r="14170" b="24567"/>
            <a:stretch/>
          </p:blipFill>
          <p:spPr>
            <a:xfrm rot="5">
              <a:off x="11443275" y="3099530"/>
              <a:ext cx="1368626" cy="13986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6" name="Google Shape;406;p20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11559683" y="3592233"/>
              <a:ext cx="649500" cy="634604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07" name="Google Shape;407;p20"/>
          <p:cNvGrpSpPr/>
          <p:nvPr/>
        </p:nvGrpSpPr>
        <p:grpSpPr>
          <a:xfrm>
            <a:off x="1996569" y="2994384"/>
            <a:ext cx="1604738" cy="1444777"/>
            <a:chOff x="-1932013" y="3405488"/>
            <a:chExt cx="1448712" cy="1186675"/>
          </a:xfrm>
        </p:grpSpPr>
        <p:pic>
          <p:nvPicPr>
            <p:cNvPr id="408" name="Google Shape;408;p20"/>
            <p:cNvPicPr preferRelativeResize="0"/>
            <p:nvPr/>
          </p:nvPicPr>
          <p:blipFill rotWithShape="1">
            <a:blip r:embed="rId14">
              <a:alphaModFix/>
            </a:blip>
            <a:srcRect l="7286" t="8172" r="17513" b="9691"/>
            <a:stretch/>
          </p:blipFill>
          <p:spPr>
            <a:xfrm>
              <a:off x="-1932013" y="3405488"/>
              <a:ext cx="1448712" cy="11866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9" name="Google Shape;409;p20"/>
            <p:cNvPicPr preferRelativeResize="0"/>
            <p:nvPr/>
          </p:nvPicPr>
          <p:blipFill rotWithShape="1">
            <a:blip r:embed="rId15">
              <a:alphaModFix/>
            </a:blip>
            <a:srcRect l="29602"/>
            <a:stretch/>
          </p:blipFill>
          <p:spPr>
            <a:xfrm>
              <a:off x="-1631326" y="3749217"/>
              <a:ext cx="580249" cy="77365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0" name="Google Shape;410;p20"/>
          <p:cNvSpPr/>
          <p:nvPr/>
        </p:nvSpPr>
        <p:spPr>
          <a:xfrm>
            <a:off x="389594" y="3618738"/>
            <a:ext cx="111000" cy="1104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1"/>
          <p:cNvSpPr/>
          <p:nvPr/>
        </p:nvSpPr>
        <p:spPr>
          <a:xfrm>
            <a:off x="-5525" y="-42300"/>
            <a:ext cx="9205800" cy="5199600"/>
          </a:xfrm>
          <a:prstGeom prst="rect">
            <a:avLst/>
          </a:prstGeom>
          <a:solidFill>
            <a:srgbClr val="E4D8D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1"/>
          <p:cNvSpPr/>
          <p:nvPr/>
        </p:nvSpPr>
        <p:spPr>
          <a:xfrm>
            <a:off x="241700" y="307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Рисунок 62">
            <a:extLst>
              <a:ext uri="{FF2B5EF4-FFF2-40B4-BE49-F238E27FC236}">
                <a16:creationId xmlns:a16="http://schemas.microsoft.com/office/drawing/2014/main" id="{8E685E62-1CFF-40F3-AFC3-E84E651AF04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52520" y="389523"/>
            <a:ext cx="1387476" cy="1325575"/>
          </a:xfrm>
          <a:prstGeom prst="rect">
            <a:avLst/>
          </a:prstGeom>
        </p:spPr>
      </p:pic>
      <p:pic>
        <p:nvPicPr>
          <p:cNvPr id="416" name="Google Shape;416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05875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21"/>
          <p:cNvPicPr preferRelativeResize="0"/>
          <p:nvPr/>
        </p:nvPicPr>
        <p:blipFill rotWithShape="1">
          <a:blip r:embed="rId5">
            <a:alphaModFix/>
          </a:blip>
          <a:srcRect l="32046" b="39397"/>
          <a:stretch/>
        </p:blipFill>
        <p:spPr>
          <a:xfrm>
            <a:off x="4009250" y="2528825"/>
            <a:ext cx="4036681" cy="2614674"/>
          </a:xfrm>
          <a:prstGeom prst="rect">
            <a:avLst/>
          </a:prstGeom>
          <a:noFill/>
          <a:ln>
            <a:noFill/>
          </a:ln>
        </p:spPr>
      </p:pic>
      <p:sp>
        <p:nvSpPr>
          <p:cNvPr id="418" name="Google Shape;418;p21"/>
          <p:cNvSpPr txBox="1"/>
          <p:nvPr/>
        </p:nvSpPr>
        <p:spPr>
          <a:xfrm>
            <a:off x="4190478" y="3896700"/>
            <a:ext cx="30207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Кружка CAMP</a:t>
            </a:r>
            <a:endParaRPr sz="100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19" name="Google Shape;419;p21"/>
          <p:cNvSpPr txBox="1"/>
          <p:nvPr/>
        </p:nvSpPr>
        <p:spPr>
          <a:xfrm>
            <a:off x="4190472" y="4236352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280 мл.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Керамика, Ретро форма.</a:t>
            </a:r>
            <a:endParaRPr sz="6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420" name="Google Shape;420;p21"/>
          <p:cNvSpPr txBox="1"/>
          <p:nvPr/>
        </p:nvSpPr>
        <p:spPr>
          <a:xfrm>
            <a:off x="5564697" y="4340790"/>
            <a:ext cx="6495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00">
                <a:solidFill>
                  <a:schemeClr val="lt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Конструктор</a:t>
            </a:r>
            <a:endParaRPr sz="5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1" name="Google Shape;421;p21"/>
          <p:cNvSpPr/>
          <p:nvPr/>
        </p:nvSpPr>
        <p:spPr>
          <a:xfrm>
            <a:off x="5596262" y="4453806"/>
            <a:ext cx="42300" cy="3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1"/>
          <p:cNvSpPr/>
          <p:nvPr/>
        </p:nvSpPr>
        <p:spPr>
          <a:xfrm>
            <a:off x="4834497" y="4587113"/>
            <a:ext cx="683700" cy="216600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21"/>
          <p:cNvSpPr txBox="1"/>
          <p:nvPr/>
        </p:nvSpPr>
        <p:spPr>
          <a:xfrm>
            <a:off x="4831998" y="4543613"/>
            <a:ext cx="6837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tx1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25903</a:t>
            </a:r>
            <a:endParaRPr sz="800" dirty="0">
              <a:solidFill>
                <a:schemeClr val="tx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4" name="Google Shape;424;p21"/>
          <p:cNvSpPr/>
          <p:nvPr/>
        </p:nvSpPr>
        <p:spPr>
          <a:xfrm>
            <a:off x="5587444" y="4589213"/>
            <a:ext cx="548400" cy="2166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1"/>
          <p:cNvSpPr txBox="1"/>
          <p:nvPr/>
        </p:nvSpPr>
        <p:spPr>
          <a:xfrm>
            <a:off x="5594477" y="4543613"/>
            <a:ext cx="5484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280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27" name="Google Shape;427;p21"/>
          <p:cNvSpPr txBox="1"/>
          <p:nvPr/>
        </p:nvSpPr>
        <p:spPr>
          <a:xfrm>
            <a:off x="302918" y="317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 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NOSTALGIE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28" name="Google Shape;428;p21"/>
          <p:cNvSpPr txBox="1"/>
          <p:nvPr/>
        </p:nvSpPr>
        <p:spPr>
          <a:xfrm>
            <a:off x="302927" y="688596"/>
            <a:ext cx="1751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300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Фарфор, классическая форма.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429" name="Google Shape;429;p21"/>
          <p:cNvGrpSpPr/>
          <p:nvPr/>
        </p:nvGrpSpPr>
        <p:grpSpPr>
          <a:xfrm>
            <a:off x="381752" y="1142404"/>
            <a:ext cx="649500" cy="261600"/>
            <a:chOff x="310109" y="1934404"/>
            <a:chExt cx="649500" cy="261600"/>
          </a:xfrm>
        </p:grpSpPr>
        <p:sp>
          <p:nvSpPr>
            <p:cNvPr id="430" name="Google Shape;430;p2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8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431" name="Google Shape;431;p2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2" name="Google Shape;432;p21"/>
          <p:cNvSpPr/>
          <p:nvPr/>
        </p:nvSpPr>
        <p:spPr>
          <a:xfrm>
            <a:off x="241700" y="18768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1"/>
          <p:cNvSpPr txBox="1"/>
          <p:nvPr/>
        </p:nvSpPr>
        <p:spPr>
          <a:xfrm>
            <a:off x="298360" y="18863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INTRO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34" name="Google Shape;434;p21"/>
          <p:cNvSpPr txBox="1"/>
          <p:nvPr/>
        </p:nvSpPr>
        <p:spPr>
          <a:xfrm>
            <a:off x="298375" y="2257600"/>
            <a:ext cx="185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350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Керамика с матовым покрытием.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435" name="Google Shape;435;p21"/>
          <p:cNvGrpSpPr/>
          <p:nvPr/>
        </p:nvGrpSpPr>
        <p:grpSpPr>
          <a:xfrm>
            <a:off x="377194" y="2711404"/>
            <a:ext cx="649500" cy="261600"/>
            <a:chOff x="310109" y="1934404"/>
            <a:chExt cx="649500" cy="261600"/>
          </a:xfrm>
        </p:grpSpPr>
        <p:sp>
          <p:nvSpPr>
            <p:cNvPr id="436" name="Google Shape;436;p2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9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437" name="Google Shape;437;p2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38" name="Google Shape;438;p21"/>
          <p:cNvSpPr/>
          <p:nvPr/>
        </p:nvSpPr>
        <p:spPr>
          <a:xfrm>
            <a:off x="241700" y="3447069"/>
            <a:ext cx="3607200" cy="1444800"/>
          </a:xfrm>
          <a:prstGeom prst="roundRect">
            <a:avLst>
              <a:gd name="adj" fmla="val 13635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1"/>
          <p:cNvSpPr txBox="1"/>
          <p:nvPr/>
        </p:nvSpPr>
        <p:spPr>
          <a:xfrm>
            <a:off x="302918" y="3456525"/>
            <a:ext cx="24783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Кружка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1000" b="1">
                <a:solidFill>
                  <a:srgbClr val="4D4D4D"/>
                </a:solidFill>
                <a:latin typeface="Montserrat"/>
                <a:ea typeface="Montserrat"/>
                <a:cs typeface="Montserrat"/>
                <a:sym typeface="Montserrat"/>
              </a:rPr>
              <a:t>MARINA</a:t>
            </a:r>
            <a:endParaRPr sz="1000" b="1">
              <a:solidFill>
                <a:srgbClr val="4D4D4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40" name="Google Shape;440;p21"/>
          <p:cNvSpPr txBox="1"/>
          <p:nvPr/>
        </p:nvSpPr>
        <p:spPr>
          <a:xfrm>
            <a:off x="302924" y="3827800"/>
            <a:ext cx="2286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450 мл.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600">
                <a:solidFill>
                  <a:srgbClr val="999999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Фарфор, матовое покрытие.</a:t>
            </a:r>
            <a:endParaRPr sz="600">
              <a:solidFill>
                <a:srgbClr val="999999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grpSp>
        <p:nvGrpSpPr>
          <p:cNvPr id="441" name="Google Shape;441;p21"/>
          <p:cNvGrpSpPr/>
          <p:nvPr/>
        </p:nvGrpSpPr>
        <p:grpSpPr>
          <a:xfrm>
            <a:off x="381752" y="4281604"/>
            <a:ext cx="649500" cy="261600"/>
            <a:chOff x="310109" y="1934404"/>
            <a:chExt cx="649500" cy="261600"/>
          </a:xfrm>
        </p:grpSpPr>
        <p:sp>
          <p:nvSpPr>
            <p:cNvPr id="442" name="Google Shape;442;p21"/>
            <p:cNvSpPr txBox="1"/>
            <p:nvPr/>
          </p:nvSpPr>
          <p:spPr>
            <a:xfrm>
              <a:off x="310109" y="1934404"/>
              <a:ext cx="649500" cy="261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chemeClr val="dk2"/>
                  </a:solidFill>
                  <a:uFill>
                    <a:noFill/>
                  </a:uFill>
                  <a:latin typeface="Montserrat SemiBold"/>
                  <a:ea typeface="Montserrat SemiBold"/>
                  <a:cs typeface="Montserrat SemiBold"/>
                  <a:sym typeface="Montserrat SemiBold"/>
                  <a:hlinkClick r:id="rId10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Конструктор</a:t>
              </a:r>
              <a:endParaRPr sz="500">
                <a:solidFill>
                  <a:schemeClr val="dk2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  <p:sp>
          <p:nvSpPr>
            <p:cNvPr id="443" name="Google Shape;443;p21"/>
            <p:cNvSpPr/>
            <p:nvPr/>
          </p:nvSpPr>
          <p:spPr>
            <a:xfrm>
              <a:off x="341675" y="2047420"/>
              <a:ext cx="42300" cy="39300"/>
            </a:xfrm>
            <a:prstGeom prst="ellipse">
              <a:avLst/>
            </a:prstGeom>
            <a:solidFill>
              <a:srgbClr val="4C4C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4" name="Google Shape;444;p21"/>
          <p:cNvSpPr/>
          <p:nvPr/>
        </p:nvSpPr>
        <p:spPr>
          <a:xfrm>
            <a:off x="401779" y="13857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21"/>
          <p:cNvSpPr txBox="1"/>
          <p:nvPr/>
        </p:nvSpPr>
        <p:spPr>
          <a:xfrm>
            <a:off x="353458" y="13422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23503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6" name="Google Shape;446;p21"/>
          <p:cNvSpPr/>
          <p:nvPr/>
        </p:nvSpPr>
        <p:spPr>
          <a:xfrm>
            <a:off x="1108067" y="13857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7" name="Google Shape;447;p21"/>
          <p:cNvSpPr txBox="1"/>
          <p:nvPr/>
        </p:nvSpPr>
        <p:spPr>
          <a:xfrm>
            <a:off x="1111465" y="13422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269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48" name="Google Shape;448;p21"/>
          <p:cNvSpPr/>
          <p:nvPr/>
        </p:nvSpPr>
        <p:spPr>
          <a:xfrm>
            <a:off x="401779" y="2963450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1"/>
          <p:cNvSpPr txBox="1"/>
          <p:nvPr/>
        </p:nvSpPr>
        <p:spPr>
          <a:xfrm>
            <a:off x="341335" y="2919950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26701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0" name="Google Shape;450;p21"/>
          <p:cNvSpPr/>
          <p:nvPr/>
        </p:nvSpPr>
        <p:spPr>
          <a:xfrm>
            <a:off x="1108067" y="2963450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1"/>
          <p:cNvSpPr txBox="1"/>
          <p:nvPr/>
        </p:nvSpPr>
        <p:spPr>
          <a:xfrm>
            <a:off x="1111465" y="2919950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364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2" name="Google Shape;452;p21"/>
          <p:cNvSpPr/>
          <p:nvPr/>
        </p:nvSpPr>
        <p:spPr>
          <a:xfrm>
            <a:off x="401779" y="4530805"/>
            <a:ext cx="649500" cy="216600"/>
          </a:xfrm>
          <a:prstGeom prst="roundRect">
            <a:avLst>
              <a:gd name="adj" fmla="val 50000"/>
            </a:avLst>
          </a:prstGeom>
          <a:solidFill>
            <a:srgbClr val="D5D7D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3" name="Google Shape;453;p21"/>
          <p:cNvSpPr txBox="1"/>
          <p:nvPr/>
        </p:nvSpPr>
        <p:spPr>
          <a:xfrm>
            <a:off x="353458" y="4487305"/>
            <a:ext cx="7422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 dirty="0">
                <a:solidFill>
                  <a:schemeClr val="bg2"/>
                </a:solidFill>
                <a:uFill>
                  <a:noFill/>
                </a:uFill>
                <a:latin typeface="Montserrat SemiBold"/>
                <a:ea typeface="Montserrat SemiBold"/>
                <a:cs typeface="Montserrat SemiBold"/>
                <a:sym typeface="Montserrat SemiBold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23507</a:t>
            </a:r>
            <a:endParaRPr sz="800" dirty="0">
              <a:solidFill>
                <a:schemeClr val="bg2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sp>
        <p:nvSpPr>
          <p:cNvPr id="454" name="Google Shape;454;p21"/>
          <p:cNvSpPr/>
          <p:nvPr/>
        </p:nvSpPr>
        <p:spPr>
          <a:xfrm>
            <a:off x="1108067" y="4530805"/>
            <a:ext cx="548400" cy="216600"/>
          </a:xfrm>
          <a:prstGeom prst="roundRect">
            <a:avLst>
              <a:gd name="adj" fmla="val 50000"/>
            </a:avLst>
          </a:prstGeom>
          <a:solidFill>
            <a:srgbClr val="98989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5" name="Google Shape;455;p21"/>
          <p:cNvSpPr txBox="1"/>
          <p:nvPr/>
        </p:nvSpPr>
        <p:spPr>
          <a:xfrm>
            <a:off x="1111465" y="4487305"/>
            <a:ext cx="56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rPr>
              <a:t>287 ₽</a:t>
            </a:r>
            <a:endParaRPr sz="800">
              <a:solidFill>
                <a:schemeClr val="lt1"/>
              </a:solidFill>
              <a:latin typeface="Montserrat SemiBold"/>
              <a:ea typeface="Montserrat SemiBold"/>
              <a:cs typeface="Montserrat SemiBold"/>
              <a:sym typeface="Montserrat SemiBold"/>
            </a:endParaRPr>
          </a:p>
        </p:txBody>
      </p:sp>
      <p:grpSp>
        <p:nvGrpSpPr>
          <p:cNvPr id="456" name="Google Shape;456;p21"/>
          <p:cNvGrpSpPr/>
          <p:nvPr/>
        </p:nvGrpSpPr>
        <p:grpSpPr>
          <a:xfrm>
            <a:off x="4246152" y="4563880"/>
            <a:ext cx="260208" cy="261509"/>
            <a:chOff x="299507" y="1108855"/>
            <a:chExt cx="240000" cy="241200"/>
          </a:xfrm>
        </p:grpSpPr>
        <p:pic>
          <p:nvPicPr>
            <p:cNvPr id="457" name="Google Shape;457;p21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8" name="Google Shape;458;p2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6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sp>
        <p:nvSpPr>
          <p:cNvPr id="459" name="Google Shape;459;p21"/>
          <p:cNvSpPr/>
          <p:nvPr/>
        </p:nvSpPr>
        <p:spPr>
          <a:xfrm>
            <a:off x="389594" y="1004423"/>
            <a:ext cx="111000" cy="110400"/>
          </a:xfrm>
          <a:prstGeom prst="ellipse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21"/>
          <p:cNvSpPr/>
          <p:nvPr/>
        </p:nvSpPr>
        <p:spPr>
          <a:xfrm>
            <a:off x="535041" y="1005918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21"/>
          <p:cNvSpPr/>
          <p:nvPr/>
        </p:nvSpPr>
        <p:spPr>
          <a:xfrm>
            <a:off x="674699" y="1005918"/>
            <a:ext cx="111000" cy="110400"/>
          </a:xfrm>
          <a:prstGeom prst="ellips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21"/>
          <p:cNvSpPr/>
          <p:nvPr/>
        </p:nvSpPr>
        <p:spPr>
          <a:xfrm>
            <a:off x="814356" y="1005918"/>
            <a:ext cx="111000" cy="110400"/>
          </a:xfrm>
          <a:prstGeom prst="ellipse">
            <a:avLst/>
          </a:prstGeom>
          <a:solidFill>
            <a:srgbClr val="3876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grpSp>
        <p:nvGrpSpPr>
          <p:cNvPr id="464" name="Google Shape;464;p21"/>
          <p:cNvGrpSpPr/>
          <p:nvPr/>
        </p:nvGrpSpPr>
        <p:grpSpPr>
          <a:xfrm>
            <a:off x="346936" y="2520257"/>
            <a:ext cx="260208" cy="261509"/>
            <a:chOff x="299507" y="1108855"/>
            <a:chExt cx="240000" cy="241200"/>
          </a:xfrm>
        </p:grpSpPr>
        <p:pic>
          <p:nvPicPr>
            <p:cNvPr id="465" name="Google Shape;465;p21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344580" y="1153324"/>
              <a:ext cx="150825" cy="1508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66" name="Google Shape;466;p21"/>
            <p:cNvSpPr txBox="1"/>
            <p:nvPr/>
          </p:nvSpPr>
          <p:spPr>
            <a:xfrm>
              <a:off x="299507" y="1108855"/>
              <a:ext cx="2400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ru" sz="500">
                  <a:solidFill>
                    <a:srgbClr val="4D4D4D"/>
                  </a:solidFill>
                  <a:latin typeface="Montserrat SemiBold"/>
                  <a:ea typeface="Montserrat SemiBold"/>
                  <a:cs typeface="Montserrat SemiBold"/>
                  <a:sym typeface="Montserrat SemiBold"/>
                </a:rPr>
                <a:t>7</a:t>
              </a:r>
              <a:endParaRPr sz="500">
                <a:solidFill>
                  <a:srgbClr val="4D4D4D"/>
                </a:solidFill>
                <a:latin typeface="Montserrat SemiBold"/>
                <a:ea typeface="Montserrat SemiBold"/>
                <a:cs typeface="Montserrat SemiBold"/>
                <a:sym typeface="Montserrat SemiBold"/>
              </a:endParaRPr>
            </a:p>
          </p:txBody>
        </p:sp>
      </p:grpSp>
      <p:pic>
        <p:nvPicPr>
          <p:cNvPr id="467" name="Google Shape;467;p21"/>
          <p:cNvPicPr preferRelativeResize="0"/>
          <p:nvPr/>
        </p:nvPicPr>
        <p:blipFill rotWithShape="1">
          <a:blip r:embed="rId15">
            <a:alphaModFix/>
          </a:blip>
          <a:srcRect t="8017" b="3775"/>
          <a:stretch/>
        </p:blipFill>
        <p:spPr>
          <a:xfrm>
            <a:off x="2221784" y="3561200"/>
            <a:ext cx="1398800" cy="123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21"/>
          <p:cNvPicPr preferRelativeResize="0"/>
          <p:nvPr/>
        </p:nvPicPr>
        <p:blipFill rotWithShape="1">
          <a:blip r:embed="rId16">
            <a:alphaModFix/>
          </a:blip>
          <a:srcRect t="7728" b="6874"/>
          <a:stretch/>
        </p:blipFill>
        <p:spPr>
          <a:xfrm>
            <a:off x="2195126" y="1980529"/>
            <a:ext cx="1444799" cy="12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469" name="Google Shape;469;p21"/>
          <p:cNvSpPr/>
          <p:nvPr/>
        </p:nvSpPr>
        <p:spPr>
          <a:xfrm>
            <a:off x="389594" y="4179669"/>
            <a:ext cx="111000" cy="110400"/>
          </a:xfrm>
          <a:prstGeom prst="ellipse">
            <a:avLst/>
          </a:prstGeom>
          <a:solidFill>
            <a:srgbClr val="C903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0" name="Google Shape;470;p21"/>
          <p:cNvSpPr/>
          <p:nvPr/>
        </p:nvSpPr>
        <p:spPr>
          <a:xfrm>
            <a:off x="535041" y="4181163"/>
            <a:ext cx="111000" cy="110400"/>
          </a:xfrm>
          <a:prstGeom prst="ellipse">
            <a:avLst/>
          </a:prstGeom>
          <a:solidFill>
            <a:srgbClr val="E6913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21"/>
          <p:cNvSpPr/>
          <p:nvPr/>
        </p:nvSpPr>
        <p:spPr>
          <a:xfrm>
            <a:off x="674699" y="4181163"/>
            <a:ext cx="111000" cy="110400"/>
          </a:xfrm>
          <a:prstGeom prst="ellipse">
            <a:avLst/>
          </a:prstGeom>
          <a:solidFill>
            <a:srgbClr val="4BD4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2" name="Google Shape;472;p21"/>
          <p:cNvSpPr/>
          <p:nvPr/>
        </p:nvSpPr>
        <p:spPr>
          <a:xfrm>
            <a:off x="814356" y="4181163"/>
            <a:ext cx="111000" cy="110400"/>
          </a:xfrm>
          <a:prstGeom prst="ellipse">
            <a:avLst/>
          </a:prstGeom>
          <a:solidFill>
            <a:srgbClr val="1155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9898"/>
              </a:solidFill>
            </a:endParaRPr>
          </a:p>
        </p:txBody>
      </p:sp>
      <p:pic>
        <p:nvPicPr>
          <p:cNvPr id="473" name="Google Shape;473;p21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2549321" y="1006680"/>
            <a:ext cx="418126" cy="307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21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440516" y="2476882"/>
            <a:ext cx="629919" cy="4225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21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2495576" y="4024416"/>
            <a:ext cx="567900" cy="4097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3118</TotalTime>
  <Words>3171</Words>
  <Application>Microsoft Office PowerPoint</Application>
  <PresentationFormat>Экран (16:9)</PresentationFormat>
  <Paragraphs>1181</Paragraphs>
  <Slides>45</Slides>
  <Notes>45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1" baseType="lpstr">
      <vt:lpstr>Montserrat ExtraBold</vt:lpstr>
      <vt:lpstr>Montserrat</vt:lpstr>
      <vt:lpstr>Arial</vt:lpstr>
      <vt:lpstr>Montserrat Medium</vt:lpstr>
      <vt:lpstr>Montserrat SemiBold</vt:lpstr>
      <vt:lpstr>Simple Light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Натали</dc:creator>
  <cp:lastModifiedBy>Натали</cp:lastModifiedBy>
  <cp:revision>65</cp:revision>
  <dcterms:modified xsi:type="dcterms:W3CDTF">2025-03-18T12:53:24Z</dcterms:modified>
</cp:coreProperties>
</file>