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  <p:sldMasterId id="2147483660" r:id="rId2"/>
  </p:sldMasterIdLst>
  <p:notesMasterIdLst>
    <p:notesMasterId r:id="rId27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10287000" cy="18288000"/>
  <p:embeddedFontLs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Montserrat" pitchFamily="2" charset="-52"/>
      <p:regular r:id="rId32"/>
      <p:bold r:id="rId33"/>
      <p:italic r:id="rId34"/>
      <p:boldItalic r:id="rId35"/>
    </p:embeddedFont>
    <p:embeddedFont>
      <p:font typeface="Montserrat SemiBold" pitchFamily="2" charset="-52"/>
      <p:regular r:id="rId36"/>
      <p:bold r:id="rId37"/>
      <p:italic r:id="rId38"/>
      <p:boldItalic r:id="rId39"/>
    </p:embeddedFont>
    <p:embeddedFont>
      <p:font typeface="Roboto" panose="02000000000000000000" pitchFamily="2" charset="0"/>
      <p:regular r:id="rId40"/>
      <p:bold r:id="rId41"/>
      <p:italic r:id="rId42"/>
      <p:boldItalic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150" y="1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2.fntdata"/><Relationship Id="rId21" Type="http://schemas.openxmlformats.org/officeDocument/2006/relationships/slide" Target="slides/slide19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4.fntdata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714825" y="1371600"/>
            <a:ext cx="6858325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b5837280cd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825" y="1371600"/>
            <a:ext cx="68583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b5837280cd_0_51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3627eb8b295_0_9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825" y="1371600"/>
            <a:ext cx="68583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7" name="Google Shape;417;g3627eb8b295_0_939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g369909e4059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825" y="1371600"/>
            <a:ext cx="68583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3" name="Google Shape;443;g369909e4059_0_8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369909e4059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825" y="1371600"/>
            <a:ext cx="68583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5" name="Google Shape;485;g369909e4059_0_59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g3627eb8b295_0_4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825" y="1371600"/>
            <a:ext cx="68583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4" name="Google Shape;584;g3627eb8b295_0_481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g33d396d7c75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825" y="1371600"/>
            <a:ext cx="68583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3" name="Google Shape;613;g33d396d7c75_0_1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g3627eb8b295_0_5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8" name="Google Shape;708;g3627eb8b295_0_588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g3627eb8b295_0_3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825" y="1371600"/>
            <a:ext cx="68583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7" name="Google Shape;737;g3627eb8b295_0_343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g3627eb8b295_0_7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825" y="1371600"/>
            <a:ext cx="68583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8" name="Google Shape;768;g3627eb8b295_0_735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g3627eb8b295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825" y="1371600"/>
            <a:ext cx="68583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8" name="Google Shape;798;g3627eb8b295_0_72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g3627eb8b295_0_3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825" y="1371600"/>
            <a:ext cx="68583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3" name="Google Shape;893;g3627eb8b295_0_371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627eb8b295_0_1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825" y="1371600"/>
            <a:ext cx="68583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627eb8b295_0_1029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3627eb8b295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825" y="1371600"/>
            <a:ext cx="68583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7" name="Google Shape;987;g3627eb8b295_0_36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g3627eb8b295_0_6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825" y="1371600"/>
            <a:ext cx="68583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5" name="Google Shape;1015;g3627eb8b295_0_631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" name="Google Shape;1106;g3627eb8b295_0_9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825" y="1371600"/>
            <a:ext cx="68583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7" name="Google Shape;1107;g3627eb8b295_0_970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0" name="Google Shape;1140;g3683a41e86d_0_3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825" y="1371600"/>
            <a:ext cx="68583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1" name="Google Shape;1141;g3683a41e86d_0_388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" name="Google Shape;1157;g302e77d52db_0_1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825" y="1371600"/>
            <a:ext cx="68583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8" name="Google Shape;1158;g302e77d52db_0_1065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02e77d52db_0_4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825" y="1371600"/>
            <a:ext cx="68583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02e77d52db_0_492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683a41e86d_0_3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683a41e86d_0_350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3d10984db1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33d10984db1_0_104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624c8f8976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3624c8f8976_0_3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627eb8b29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825" y="1371600"/>
            <a:ext cx="68583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3627eb8b295_0_0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627eb8b295_0_8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825" y="1371600"/>
            <a:ext cx="68583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3627eb8b295_0_837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627eb8b295_0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825" y="1371600"/>
            <a:ext cx="68583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3627eb8b295_0_309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spAutoFit/>
          </a:bodyPr>
          <a:lstStyle>
            <a:lvl1pPr marL="457200" lvl="0" indent="-228600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marL="914400" lvl="1" indent="-228600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marL="1371600" lvl="2" indent="-228600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marL="1828800" lvl="3" indent="-228600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marL="2286000" lvl="4" indent="-228600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marL="2743200" lvl="5" indent="-228600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marL="3200400" lvl="6" indent="-228600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marL="3657600" lvl="7" indent="-228600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marL="4114800" lvl="8" indent="-228600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1230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Diseño personalizado">
  <p:cSld name="5_Diseño personalizado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>
            <a:spLocks noGrp="1"/>
          </p:cNvSpPr>
          <p:nvPr>
            <p:ph type="pic" idx="2"/>
          </p:nvPr>
        </p:nvSpPr>
        <p:spPr>
          <a:xfrm>
            <a:off x="4848606" y="1845802"/>
            <a:ext cx="3705000" cy="2864700"/>
          </a:xfrm>
          <a:prstGeom prst="roundRect">
            <a:avLst>
              <a:gd name="adj" fmla="val 2225"/>
            </a:avLst>
          </a:prstGeom>
          <a:solidFill>
            <a:schemeClr val="dk2"/>
          </a:solidFill>
          <a:ln>
            <a:noFill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/>
          <p:nvPr/>
        </p:nvSpPr>
        <p:spPr>
          <a:xfrm>
            <a:off x="0" y="0"/>
            <a:ext cx="9147366" cy="5145465"/>
          </a:xfrm>
          <a:custGeom>
            <a:avLst/>
            <a:gdLst/>
            <a:ahLst/>
            <a:cxnLst/>
            <a:rect l="l" t="t" r="r" b="b"/>
            <a:pathLst>
              <a:path w="20104100" h="11308715" extrusionOk="0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362153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5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solidFill>
                  <a:srgbClr val="888888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solidFill>
                  <a:srgbClr val="888888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6"/>
          <p:cNvSpPr txBox="1">
            <a:spLocks noGrp="1"/>
          </p:cNvSpPr>
          <p:nvPr>
            <p:ph type="title"/>
          </p:nvPr>
        </p:nvSpPr>
        <p:spPr>
          <a:xfrm>
            <a:off x="457195" y="322975"/>
            <a:ext cx="7593300" cy="38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2500" b="1" i="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6"/>
          <p:cNvSpPr txBox="1">
            <a:spLocks noGrp="1"/>
          </p:cNvSpPr>
          <p:nvPr>
            <p:ph type="body" idx="1"/>
          </p:nvPr>
        </p:nvSpPr>
        <p:spPr>
          <a:xfrm>
            <a:off x="782519" y="1396303"/>
            <a:ext cx="7076700" cy="30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3400" b="1" i="0"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marL="137160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marL="182880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marL="228600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marL="274320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marL="320040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marL="365760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marL="411480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6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solidFill>
                  <a:srgbClr val="888888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solidFill>
                  <a:srgbClr val="888888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1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1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">
  <p:cSld name="Diseño personalizado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2">
          <p15:clr>
            <a:srgbClr val="FBAE40"/>
          </p15:clr>
        </p15:guide>
        <p15:guide id="2" pos="1747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 txBox="1">
            <a:spLocks noGrp="1"/>
          </p:cNvSpPr>
          <p:nvPr>
            <p:ph type="ctrTitle"/>
          </p:nvPr>
        </p:nvSpPr>
        <p:spPr>
          <a:xfrm>
            <a:off x="685800" y="1594485"/>
            <a:ext cx="7772400" cy="10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2500" b="1" i="0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subTitle" idx="1"/>
          </p:nvPr>
        </p:nvSpPr>
        <p:spPr>
          <a:xfrm>
            <a:off x="1371600" y="2880360"/>
            <a:ext cx="6400800" cy="12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3400" b="1" i="0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solidFill>
                  <a:srgbClr val="888888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solidFill>
                  <a:srgbClr val="888888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"/>
          <p:cNvSpPr txBox="1">
            <a:spLocks noGrp="1"/>
          </p:cNvSpPr>
          <p:nvPr>
            <p:ph type="title"/>
          </p:nvPr>
        </p:nvSpPr>
        <p:spPr>
          <a:xfrm>
            <a:off x="457195" y="322975"/>
            <a:ext cx="7593300" cy="38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2500" b="1" i="0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body" idx="1"/>
          </p:nvPr>
        </p:nvSpPr>
        <p:spPr>
          <a:xfrm>
            <a:off x="457200" y="1183005"/>
            <a:ext cx="3977700" cy="33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marL="9144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marL="137160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marL="182880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marL="228600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marL="274320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marL="320040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marL="365760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marL="411480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body" idx="2"/>
          </p:nvPr>
        </p:nvSpPr>
        <p:spPr>
          <a:xfrm>
            <a:off x="4709160" y="1183005"/>
            <a:ext cx="3977700" cy="33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marL="9144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marL="137160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marL="182880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marL="228600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marL="274320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marL="320040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marL="365760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marL="411480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solidFill>
                  <a:srgbClr val="888888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solidFill>
                  <a:srgbClr val="888888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/>
          </p:nvPr>
        </p:nvSpPr>
        <p:spPr>
          <a:xfrm>
            <a:off x="457195" y="322975"/>
            <a:ext cx="7593300" cy="38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2500" b="1" i="0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solidFill>
                  <a:srgbClr val="888888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solidFill>
                  <a:srgbClr val="888888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3"/>
          <p:cNvSpPr txBox="1">
            <a:spLocks noGrp="1"/>
          </p:cNvSpPr>
          <p:nvPr>
            <p:ph type="title"/>
          </p:nvPr>
        </p:nvSpPr>
        <p:spPr>
          <a:xfrm>
            <a:off x="457195" y="322975"/>
            <a:ext cx="7593300" cy="38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9" name="Google Shape;9;p3"/>
          <p:cNvSpPr txBox="1">
            <a:spLocks noGrp="1"/>
          </p:cNvSpPr>
          <p:nvPr>
            <p:ph type="body" idx="1"/>
          </p:nvPr>
        </p:nvSpPr>
        <p:spPr>
          <a:xfrm>
            <a:off x="782519" y="1396303"/>
            <a:ext cx="7076700" cy="30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Montserrat"/>
              <a:buNone/>
              <a:defRPr sz="8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Montserrat"/>
              <a:buNone/>
              <a:defRPr sz="8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Montserrat"/>
              <a:buNone/>
              <a:defRPr sz="8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Montserrat"/>
              <a:buNone/>
              <a:defRPr sz="8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Montserrat"/>
              <a:buNone/>
              <a:defRPr sz="8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Montserrat"/>
              <a:buNone/>
              <a:defRPr sz="8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Montserrat"/>
              <a:buNone/>
              <a:defRPr sz="8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Montserrat"/>
              <a:buNone/>
              <a:defRPr sz="8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" name="Google Shape;10;p3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3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3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8">
          <p15:clr>
            <a:srgbClr val="E46962"/>
          </p15:clr>
        </p15:guide>
        <p15:guide id="2" pos="288">
          <p15:clr>
            <a:srgbClr val="E46962"/>
          </p15:clr>
        </p15:guide>
        <p15:guide id="3" orient="horz" pos="2880">
          <p15:clr>
            <a:srgbClr val="E46962"/>
          </p15:clr>
        </p15:guide>
        <p15:guide id="4" pos="5472">
          <p15:clr>
            <a:srgbClr val="E46962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romo_odezhda/beysbolki/happy_gifts_1114/beysbolka_joker_5_klinev_zastezhka_na_lipuchke_articul_50503/color_belyy,_siniy/" TargetMode="External"/><Relationship Id="rId13" Type="http://schemas.openxmlformats.org/officeDocument/2006/relationships/image" Target="../media/image71.jpeg"/><Relationship Id="rId3" Type="http://schemas.openxmlformats.org/officeDocument/2006/relationships/image" Target="../media/image67.png"/><Relationship Id="rId7" Type="http://schemas.openxmlformats.org/officeDocument/2006/relationships/image" Target="../media/image22.png"/><Relationship Id="rId12" Type="http://schemas.openxmlformats.org/officeDocument/2006/relationships/image" Target="../media/image7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9.png"/><Relationship Id="rId11" Type="http://schemas.openxmlformats.org/officeDocument/2006/relationships/image" Target="../media/image32.png"/><Relationship Id="rId5" Type="http://schemas.openxmlformats.org/officeDocument/2006/relationships/image" Target="../media/image28.png"/><Relationship Id="rId15" Type="http://schemas.openxmlformats.org/officeDocument/2006/relationships/image" Target="../media/image41.png"/><Relationship Id="rId10" Type="http://schemas.openxmlformats.org/officeDocument/2006/relationships/image" Target="../media/image69.jpeg"/><Relationship Id="rId4" Type="http://schemas.openxmlformats.org/officeDocument/2006/relationships/image" Target="../media/image27.png"/><Relationship Id="rId9" Type="http://schemas.openxmlformats.org/officeDocument/2006/relationships/image" Target="../media/image68.jpeg"/><Relationship Id="rId14" Type="http://schemas.openxmlformats.org/officeDocument/2006/relationships/image" Target="../media/image7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jpeg"/><Relationship Id="rId18" Type="http://schemas.openxmlformats.org/officeDocument/2006/relationships/image" Target="../media/image83.png"/><Relationship Id="rId26" Type="http://schemas.openxmlformats.org/officeDocument/2006/relationships/image" Target="../media/image91.jpeg"/><Relationship Id="rId3" Type="http://schemas.openxmlformats.org/officeDocument/2006/relationships/image" Target="../media/image73.png"/><Relationship Id="rId21" Type="http://schemas.openxmlformats.org/officeDocument/2006/relationships/image" Target="../media/image86.jpeg"/><Relationship Id="rId7" Type="http://schemas.openxmlformats.org/officeDocument/2006/relationships/hyperlink" Target="https://happygifts.ru/catalog/promo_odezhda/panamy/merchtex_4340/khlopkovaya_panama_brim_250_articul_8303/color_temno-seryy/" TargetMode="External"/><Relationship Id="rId12" Type="http://schemas.openxmlformats.org/officeDocument/2006/relationships/image" Target="../media/image78.jpeg"/><Relationship Id="rId17" Type="http://schemas.openxmlformats.org/officeDocument/2006/relationships/image" Target="../media/image82.png"/><Relationship Id="rId25" Type="http://schemas.openxmlformats.org/officeDocument/2006/relationships/image" Target="../media/image90.jpe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32.png"/><Relationship Id="rId20" Type="http://schemas.openxmlformats.org/officeDocument/2006/relationships/image" Target="../media/image85.jpeg"/><Relationship Id="rId29" Type="http://schemas.openxmlformats.org/officeDocument/2006/relationships/image" Target="../media/image93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2.png"/><Relationship Id="rId11" Type="http://schemas.openxmlformats.org/officeDocument/2006/relationships/image" Target="../media/image77.jpeg"/><Relationship Id="rId24" Type="http://schemas.openxmlformats.org/officeDocument/2006/relationships/image" Target="../media/image89.jpeg"/><Relationship Id="rId5" Type="http://schemas.openxmlformats.org/officeDocument/2006/relationships/image" Target="../media/image29.png"/><Relationship Id="rId15" Type="http://schemas.openxmlformats.org/officeDocument/2006/relationships/image" Target="../media/image81.jpeg"/><Relationship Id="rId23" Type="http://schemas.openxmlformats.org/officeDocument/2006/relationships/image" Target="../media/image88.jpeg"/><Relationship Id="rId28" Type="http://schemas.openxmlformats.org/officeDocument/2006/relationships/hyperlink" Target="https://happygifts.ru/catalog/promo_odezhda/futbolki/muzhskie_1078/sol_s_1080/futbolka_muzhskaya_imperial_antratsit_s_100_khlopok_190gm2_articul_711500/color_temno-seryy/" TargetMode="External"/><Relationship Id="rId10" Type="http://schemas.openxmlformats.org/officeDocument/2006/relationships/image" Target="../media/image76.jpeg"/><Relationship Id="rId19" Type="http://schemas.openxmlformats.org/officeDocument/2006/relationships/image" Target="../media/image84.jpeg"/><Relationship Id="rId31" Type="http://schemas.openxmlformats.org/officeDocument/2006/relationships/image" Target="../media/image40.png"/><Relationship Id="rId4" Type="http://schemas.openxmlformats.org/officeDocument/2006/relationships/image" Target="../media/image28.png"/><Relationship Id="rId9" Type="http://schemas.openxmlformats.org/officeDocument/2006/relationships/image" Target="../media/image75.jpeg"/><Relationship Id="rId14" Type="http://schemas.openxmlformats.org/officeDocument/2006/relationships/image" Target="../media/image80.jpeg"/><Relationship Id="rId22" Type="http://schemas.openxmlformats.org/officeDocument/2006/relationships/image" Target="../media/image87.jpeg"/><Relationship Id="rId27" Type="http://schemas.openxmlformats.org/officeDocument/2006/relationships/image" Target="../media/image92.png"/><Relationship Id="rId30" Type="http://schemas.openxmlformats.org/officeDocument/2006/relationships/image" Target="../media/image9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99.jpeg"/><Relationship Id="rId18" Type="http://schemas.openxmlformats.org/officeDocument/2006/relationships/image" Target="../media/image41.png"/><Relationship Id="rId3" Type="http://schemas.openxmlformats.org/officeDocument/2006/relationships/image" Target="../media/image95.png"/><Relationship Id="rId7" Type="http://schemas.openxmlformats.org/officeDocument/2006/relationships/image" Target="../media/image29.png"/><Relationship Id="rId12" Type="http://schemas.openxmlformats.org/officeDocument/2006/relationships/image" Target="../media/image98.jpeg"/><Relationship Id="rId17" Type="http://schemas.openxmlformats.org/officeDocument/2006/relationships/image" Target="../media/image53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02.jpeg"/><Relationship Id="rId20" Type="http://schemas.openxmlformats.org/officeDocument/2006/relationships/image" Target="../media/image103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8.png"/><Relationship Id="rId11" Type="http://schemas.openxmlformats.org/officeDocument/2006/relationships/image" Target="../media/image97.jpeg"/><Relationship Id="rId5" Type="http://schemas.openxmlformats.org/officeDocument/2006/relationships/image" Target="../media/image27.png"/><Relationship Id="rId15" Type="http://schemas.openxmlformats.org/officeDocument/2006/relationships/image" Target="../media/image101.jpeg"/><Relationship Id="rId10" Type="http://schemas.openxmlformats.org/officeDocument/2006/relationships/image" Target="../media/image32.png"/><Relationship Id="rId19" Type="http://schemas.openxmlformats.org/officeDocument/2006/relationships/hyperlink" Target="https://happygifts.ru/catalog/promo_odezhda/tolstovki/muzhskie_1103/merchtex_3671/tolstovka_oversayz_mohito_280_articul_52105/color_chernyy/" TargetMode="External"/><Relationship Id="rId4" Type="http://schemas.openxmlformats.org/officeDocument/2006/relationships/image" Target="../media/image96.png"/><Relationship Id="rId9" Type="http://schemas.openxmlformats.org/officeDocument/2006/relationships/hyperlink" Target="https://happygifts.ru/catalog/promo_odezhda/futbolki/muzhskie_1078/merchtex_4335/futbolka_uniseks_oversayz_libra_220_articul_52104/color_belyy/" TargetMode="External"/><Relationship Id="rId14" Type="http://schemas.openxmlformats.org/officeDocument/2006/relationships/image" Target="../media/image10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109.jpeg"/><Relationship Id="rId18" Type="http://schemas.openxmlformats.org/officeDocument/2006/relationships/image" Target="../media/image114.png"/><Relationship Id="rId3" Type="http://schemas.openxmlformats.org/officeDocument/2006/relationships/image" Target="../media/image104.png"/><Relationship Id="rId21" Type="http://schemas.openxmlformats.org/officeDocument/2006/relationships/image" Target="../media/image116.png"/><Relationship Id="rId7" Type="http://schemas.openxmlformats.org/officeDocument/2006/relationships/hyperlink" Target="https://happygifts.ru/catalog/promo_odezhda/tolstovki/muzhskie_1103/merchtex_3671/tolstovka_uniseks_antares_articul_52100/color_temno-seryy/" TargetMode="External"/><Relationship Id="rId12" Type="http://schemas.openxmlformats.org/officeDocument/2006/relationships/image" Target="../media/image108.jpeg"/><Relationship Id="rId17" Type="http://schemas.openxmlformats.org/officeDocument/2006/relationships/image" Target="../media/image113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12.png"/><Relationship Id="rId20" Type="http://schemas.openxmlformats.org/officeDocument/2006/relationships/image" Target="../media/image115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2.png"/><Relationship Id="rId11" Type="http://schemas.openxmlformats.org/officeDocument/2006/relationships/image" Target="../media/image107.jpeg"/><Relationship Id="rId5" Type="http://schemas.openxmlformats.org/officeDocument/2006/relationships/image" Target="../media/image29.png"/><Relationship Id="rId15" Type="http://schemas.openxmlformats.org/officeDocument/2006/relationships/image" Target="../media/image111.png"/><Relationship Id="rId10" Type="http://schemas.openxmlformats.org/officeDocument/2006/relationships/image" Target="../media/image106.jpeg"/><Relationship Id="rId19" Type="http://schemas.openxmlformats.org/officeDocument/2006/relationships/image" Target="../media/image53.png"/><Relationship Id="rId4" Type="http://schemas.openxmlformats.org/officeDocument/2006/relationships/image" Target="../media/image28.png"/><Relationship Id="rId9" Type="http://schemas.openxmlformats.org/officeDocument/2006/relationships/image" Target="../media/image105.jpeg"/><Relationship Id="rId14" Type="http://schemas.openxmlformats.org/officeDocument/2006/relationships/image" Target="../media/image11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romo_odezhda/futbolki/muzhskie_1078/sol_s_1080/futbolka_muzhskaya_imperial_antratsit_s_100_khlopok_190gm2_articul_711500/color_belyy/" TargetMode="External"/><Relationship Id="rId13" Type="http://schemas.openxmlformats.org/officeDocument/2006/relationships/image" Target="../media/image120.jpeg"/><Relationship Id="rId3" Type="http://schemas.openxmlformats.org/officeDocument/2006/relationships/image" Target="../media/image117.gif"/><Relationship Id="rId7" Type="http://schemas.openxmlformats.org/officeDocument/2006/relationships/image" Target="../media/image32.png"/><Relationship Id="rId12" Type="http://schemas.openxmlformats.org/officeDocument/2006/relationships/hyperlink" Target="https://happygifts.ru/catalog/promo_odezhda/futbolki/muzhskie_1078/sol_s_1080/futbolka_muzhskaya_regent_150_articul_711380/color_siniy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happygifts.ru/catalog/promo_odezhda/tolstovki/muzhskie_1103/merchtex_3671/tolstovka_uniseks_antares_articul_52100/color_yarko-siniy/" TargetMode="External"/><Relationship Id="rId11" Type="http://schemas.openxmlformats.org/officeDocument/2006/relationships/image" Target="../media/image119.jpeg"/><Relationship Id="rId5" Type="http://schemas.openxmlformats.org/officeDocument/2006/relationships/image" Target="../media/image22.png"/><Relationship Id="rId10" Type="http://schemas.openxmlformats.org/officeDocument/2006/relationships/image" Target="../media/image118.png"/><Relationship Id="rId4" Type="http://schemas.openxmlformats.org/officeDocument/2006/relationships/image" Target="../media/image29.png"/><Relationship Id="rId9" Type="http://schemas.openxmlformats.org/officeDocument/2006/relationships/image" Target="../media/image93.png"/><Relationship Id="rId14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126.jpeg"/><Relationship Id="rId18" Type="http://schemas.openxmlformats.org/officeDocument/2006/relationships/image" Target="../media/image129.png"/><Relationship Id="rId3" Type="http://schemas.openxmlformats.org/officeDocument/2006/relationships/image" Target="../media/image121.png"/><Relationship Id="rId7" Type="http://schemas.openxmlformats.org/officeDocument/2006/relationships/hyperlink" Target="https://happygifts.ru/catalog/promo_odezhda/tolstovki/muzhskie_1103/merchtex_3671/tolstovka_muzhskaya_na_molnii_s_kapyushonom_everest_2_260_articul_52106/color_temno-seryy/" TargetMode="External"/><Relationship Id="rId12" Type="http://schemas.openxmlformats.org/officeDocument/2006/relationships/image" Target="../media/image125.jpeg"/><Relationship Id="rId17" Type="http://schemas.openxmlformats.org/officeDocument/2006/relationships/image" Target="../media/image128.jpeg"/><Relationship Id="rId2" Type="http://schemas.openxmlformats.org/officeDocument/2006/relationships/notesSlide" Target="../notesSlides/notesSlide15.xml"/><Relationship Id="rId16" Type="http://schemas.openxmlformats.org/officeDocument/2006/relationships/hyperlink" Target="https://happygifts.ru/catalog/promo_odezhda/tolstovki/muzhskie_1103/merchtex_3671/tolstovka_uniseks_everest_articul_52102/color_temno-seryy/" TargetMode="Externa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2.png"/><Relationship Id="rId11" Type="http://schemas.openxmlformats.org/officeDocument/2006/relationships/image" Target="../media/image124.jpeg"/><Relationship Id="rId5" Type="http://schemas.openxmlformats.org/officeDocument/2006/relationships/image" Target="../media/image29.png"/><Relationship Id="rId15" Type="http://schemas.openxmlformats.org/officeDocument/2006/relationships/image" Target="../media/image127.jpeg"/><Relationship Id="rId10" Type="http://schemas.openxmlformats.org/officeDocument/2006/relationships/image" Target="../media/image123.jpeg"/><Relationship Id="rId4" Type="http://schemas.openxmlformats.org/officeDocument/2006/relationships/image" Target="../media/image28.png"/><Relationship Id="rId9" Type="http://schemas.openxmlformats.org/officeDocument/2006/relationships/image" Target="../media/image122.jpeg"/><Relationship Id="rId1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135.jpeg"/><Relationship Id="rId18" Type="http://schemas.openxmlformats.org/officeDocument/2006/relationships/image" Target="../media/image140.jpeg"/><Relationship Id="rId3" Type="http://schemas.openxmlformats.org/officeDocument/2006/relationships/image" Target="../media/image130.png"/><Relationship Id="rId7" Type="http://schemas.openxmlformats.org/officeDocument/2006/relationships/hyperlink" Target="https://happygifts.ru/catalog/promo_odezhda/tolstovki/muzhskie_1103/merchtex_3671/tolstovka_uniseks_selen_articul_52101/color_chernyy/" TargetMode="External"/><Relationship Id="rId12" Type="http://schemas.openxmlformats.org/officeDocument/2006/relationships/image" Target="../media/image134.jpeg"/><Relationship Id="rId17" Type="http://schemas.openxmlformats.org/officeDocument/2006/relationships/image" Target="../media/image139.jpe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138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2.png"/><Relationship Id="rId11" Type="http://schemas.openxmlformats.org/officeDocument/2006/relationships/image" Target="../media/image133.jpeg"/><Relationship Id="rId5" Type="http://schemas.openxmlformats.org/officeDocument/2006/relationships/image" Target="../media/image29.png"/><Relationship Id="rId15" Type="http://schemas.openxmlformats.org/officeDocument/2006/relationships/image" Target="../media/image137.jpeg"/><Relationship Id="rId10" Type="http://schemas.openxmlformats.org/officeDocument/2006/relationships/image" Target="../media/image132.jpeg"/><Relationship Id="rId19" Type="http://schemas.openxmlformats.org/officeDocument/2006/relationships/image" Target="../media/image41.png"/><Relationship Id="rId4" Type="http://schemas.openxmlformats.org/officeDocument/2006/relationships/image" Target="../media/image28.png"/><Relationship Id="rId9" Type="http://schemas.openxmlformats.org/officeDocument/2006/relationships/image" Target="../media/image131.jpeg"/><Relationship Id="rId14" Type="http://schemas.openxmlformats.org/officeDocument/2006/relationships/image" Target="../media/image136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13" Type="http://schemas.openxmlformats.org/officeDocument/2006/relationships/image" Target="../media/image32.png"/><Relationship Id="rId3" Type="http://schemas.openxmlformats.org/officeDocument/2006/relationships/image" Target="../media/image141.gif"/><Relationship Id="rId7" Type="http://schemas.openxmlformats.org/officeDocument/2006/relationships/image" Target="../media/image93.png"/><Relationship Id="rId12" Type="http://schemas.openxmlformats.org/officeDocument/2006/relationships/hyperlink" Target="https://happygifts.ru/catalog/promo_odezhda/tolstovki/muzhskie_1103/merchtex_3671/tolstovka_uniseks_selen_articul_52101/color_chernyy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happygifts.ru/catalog/promo_odezhda/futbolki/muzhskie_1078/sol_s_1080/futbolka_muzhskaya_regent_150_articul_711380/color_krasnyy/" TargetMode="External"/><Relationship Id="rId11" Type="http://schemas.openxmlformats.org/officeDocument/2006/relationships/image" Target="../media/image143.jpeg"/><Relationship Id="rId5" Type="http://schemas.openxmlformats.org/officeDocument/2006/relationships/image" Target="../media/image22.png"/><Relationship Id="rId10" Type="http://schemas.openxmlformats.org/officeDocument/2006/relationships/hyperlink" Target="https://happygifts.ru/catalog/promo_odezhda/futbolki/muzhskie_1078/sol_s_1080/futbolka_oversayz_uniseks_legacy_220_articul_703996/color_belyy/" TargetMode="External"/><Relationship Id="rId4" Type="http://schemas.openxmlformats.org/officeDocument/2006/relationships/image" Target="../media/image29.png"/><Relationship Id="rId9" Type="http://schemas.openxmlformats.org/officeDocument/2006/relationships/image" Target="../media/image142.jpeg"/><Relationship Id="rId1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149.jpeg"/><Relationship Id="rId18" Type="http://schemas.openxmlformats.org/officeDocument/2006/relationships/image" Target="../media/image154.jpeg"/><Relationship Id="rId3" Type="http://schemas.openxmlformats.org/officeDocument/2006/relationships/image" Target="../media/image144.png"/><Relationship Id="rId7" Type="http://schemas.openxmlformats.org/officeDocument/2006/relationships/hyperlink" Target="https://happygifts.ru/catalog/promo_odezhda/vetrovki_kurtki_zhilety/muzhskie_1108/merchtex_4065/vetrovka_uniseks_colin_articul_52103/color_belyy/" TargetMode="External"/><Relationship Id="rId12" Type="http://schemas.openxmlformats.org/officeDocument/2006/relationships/image" Target="../media/image148.jpeg"/><Relationship Id="rId17" Type="http://schemas.openxmlformats.org/officeDocument/2006/relationships/image" Target="../media/image153.jpe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152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2.png"/><Relationship Id="rId11" Type="http://schemas.openxmlformats.org/officeDocument/2006/relationships/image" Target="../media/image147.jpeg"/><Relationship Id="rId5" Type="http://schemas.openxmlformats.org/officeDocument/2006/relationships/image" Target="../media/image29.png"/><Relationship Id="rId15" Type="http://schemas.openxmlformats.org/officeDocument/2006/relationships/image" Target="../media/image151.jpeg"/><Relationship Id="rId10" Type="http://schemas.openxmlformats.org/officeDocument/2006/relationships/image" Target="../media/image146.jpeg"/><Relationship Id="rId4" Type="http://schemas.openxmlformats.org/officeDocument/2006/relationships/image" Target="../media/image28.png"/><Relationship Id="rId9" Type="http://schemas.openxmlformats.org/officeDocument/2006/relationships/image" Target="../media/image145.jpeg"/><Relationship Id="rId14" Type="http://schemas.openxmlformats.org/officeDocument/2006/relationships/image" Target="../media/image150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romo_odezhda/futbolki/muzhskie_1078/thclothes_3657/futbolka_muzhskaya_ankara_190_articul_351002/color_temno-siniy/" TargetMode="External"/><Relationship Id="rId13" Type="http://schemas.openxmlformats.org/officeDocument/2006/relationships/image" Target="../media/image158.jpeg"/><Relationship Id="rId3" Type="http://schemas.openxmlformats.org/officeDocument/2006/relationships/hyperlink" Target="https://happygifts.ru/catalog/promo_odezhda/vetrovki_kurtki_zhilety/muzhskie_1108/merchtex_4065/vetrovka_uniseks_colin_articul_52103/color_belyy/" TargetMode="External"/><Relationship Id="rId7" Type="http://schemas.openxmlformats.org/officeDocument/2006/relationships/image" Target="../media/image32.png"/><Relationship Id="rId12" Type="http://schemas.openxmlformats.org/officeDocument/2006/relationships/image" Target="../media/image5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2.png"/><Relationship Id="rId11" Type="http://schemas.openxmlformats.org/officeDocument/2006/relationships/image" Target="../media/image157.png"/><Relationship Id="rId5" Type="http://schemas.openxmlformats.org/officeDocument/2006/relationships/image" Target="../media/image29.png"/><Relationship Id="rId10" Type="http://schemas.openxmlformats.org/officeDocument/2006/relationships/hyperlink" Target="https://happygifts.ru/catalog/promo_odezhda/futbolki/muzhskie_1078/thclothes_3657/futbolka_muzhskaya_luanda_150_articul_351000/color_chernyy/" TargetMode="External"/><Relationship Id="rId4" Type="http://schemas.openxmlformats.org/officeDocument/2006/relationships/image" Target="../media/image155.gif"/><Relationship Id="rId9" Type="http://schemas.openxmlformats.org/officeDocument/2006/relationships/image" Target="../media/image15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jpeg"/><Relationship Id="rId13" Type="http://schemas.openxmlformats.org/officeDocument/2006/relationships/image" Target="../media/image167.jpeg"/><Relationship Id="rId18" Type="http://schemas.openxmlformats.org/officeDocument/2006/relationships/image" Target="../media/image32.png"/><Relationship Id="rId3" Type="http://schemas.openxmlformats.org/officeDocument/2006/relationships/image" Target="../media/image159.png"/><Relationship Id="rId7" Type="http://schemas.openxmlformats.org/officeDocument/2006/relationships/image" Target="../media/image161.jpeg"/><Relationship Id="rId12" Type="http://schemas.openxmlformats.org/officeDocument/2006/relationships/image" Target="../media/image166.jpeg"/><Relationship Id="rId17" Type="http://schemas.openxmlformats.org/officeDocument/2006/relationships/image" Target="../media/image53.png"/><Relationship Id="rId2" Type="http://schemas.openxmlformats.org/officeDocument/2006/relationships/notesSlide" Target="../notesSlides/notesSlide20.xml"/><Relationship Id="rId16" Type="http://schemas.openxmlformats.org/officeDocument/2006/relationships/hyperlink" Target="https://happygifts.ru/catalog/promo_odezhda/shapki_sharfy_perchatki/merchtex_3627/perchatki_sensornye_reach_belyy_100_akril_articul_51101/color_belyy/" TargetMode="Externa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60.jpeg"/><Relationship Id="rId11" Type="http://schemas.openxmlformats.org/officeDocument/2006/relationships/image" Target="../media/image165.jpeg"/><Relationship Id="rId5" Type="http://schemas.openxmlformats.org/officeDocument/2006/relationships/image" Target="../media/image22.png"/><Relationship Id="rId15" Type="http://schemas.openxmlformats.org/officeDocument/2006/relationships/image" Target="../media/image28.png"/><Relationship Id="rId10" Type="http://schemas.openxmlformats.org/officeDocument/2006/relationships/image" Target="../media/image164.jpeg"/><Relationship Id="rId4" Type="http://schemas.openxmlformats.org/officeDocument/2006/relationships/image" Target="../media/image29.png"/><Relationship Id="rId9" Type="http://schemas.openxmlformats.org/officeDocument/2006/relationships/image" Target="../media/image163.jpeg"/><Relationship Id="rId14" Type="http://schemas.openxmlformats.org/officeDocument/2006/relationships/image" Target="../media/image168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jpeg"/><Relationship Id="rId13" Type="http://schemas.openxmlformats.org/officeDocument/2006/relationships/image" Target="../media/image177.png"/><Relationship Id="rId3" Type="http://schemas.openxmlformats.org/officeDocument/2006/relationships/image" Target="../media/image169.png"/><Relationship Id="rId7" Type="http://schemas.openxmlformats.org/officeDocument/2006/relationships/image" Target="../media/image171.jpeg"/><Relationship Id="rId12" Type="http://schemas.openxmlformats.org/officeDocument/2006/relationships/image" Target="../media/image176.png"/><Relationship Id="rId17" Type="http://schemas.openxmlformats.org/officeDocument/2006/relationships/image" Target="../media/image178.jpe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70.jpeg"/><Relationship Id="rId11" Type="http://schemas.openxmlformats.org/officeDocument/2006/relationships/image" Target="../media/image175.png"/><Relationship Id="rId5" Type="http://schemas.openxmlformats.org/officeDocument/2006/relationships/image" Target="../media/image22.png"/><Relationship Id="rId15" Type="http://schemas.openxmlformats.org/officeDocument/2006/relationships/hyperlink" Target="https://happygifts.ru/catalog/promo_odezhda/shapki_sharfy_perchatki/merchtex_3627/shapka_vyazanaya_dvoynaya_essential_s_otvorotom_belyy_100_akril__articul_51100/color_belyy/" TargetMode="External"/><Relationship Id="rId10" Type="http://schemas.openxmlformats.org/officeDocument/2006/relationships/image" Target="../media/image174.jpeg"/><Relationship Id="rId4" Type="http://schemas.openxmlformats.org/officeDocument/2006/relationships/image" Target="../media/image29.png"/><Relationship Id="rId9" Type="http://schemas.openxmlformats.org/officeDocument/2006/relationships/image" Target="../media/image173.jpeg"/><Relationship Id="rId1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romo_odezhda/shapki_sharfy_perchatki/merchtex_3627/shapka_flisovaya_bergen_articul_51103/color_temno-seryy/" TargetMode="External"/><Relationship Id="rId13" Type="http://schemas.openxmlformats.org/officeDocument/2006/relationships/image" Target="../media/image182.jpg"/><Relationship Id="rId3" Type="http://schemas.openxmlformats.org/officeDocument/2006/relationships/image" Target="../media/image179.jpg"/><Relationship Id="rId7" Type="http://schemas.openxmlformats.org/officeDocument/2006/relationships/image" Target="../media/image22.png"/><Relationship Id="rId12" Type="http://schemas.openxmlformats.org/officeDocument/2006/relationships/hyperlink" Target="https://happygifts.ru/catalog/promo_odezhda/shapki_sharfy_perchatki/merchtex_3627/perchatki_flisovye_sensornye_trail_articul_51102/color_temno-seryy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9.png"/><Relationship Id="rId11" Type="http://schemas.openxmlformats.org/officeDocument/2006/relationships/hyperlink" Target="https://happygifts.ru/catalog/promo_odezhda/shapki_sharfy_perchatki/merchtex_3627/sharf_snud_flisovyy_champion_articul_51104/color_temno-seryy/" TargetMode="External"/><Relationship Id="rId5" Type="http://schemas.openxmlformats.org/officeDocument/2006/relationships/image" Target="../media/image181.jpg"/><Relationship Id="rId10" Type="http://schemas.openxmlformats.org/officeDocument/2006/relationships/image" Target="../media/image53.png"/><Relationship Id="rId4" Type="http://schemas.openxmlformats.org/officeDocument/2006/relationships/image" Target="../media/image180.jpg"/><Relationship Id="rId9" Type="http://schemas.openxmlformats.org/officeDocument/2006/relationships/image" Target="../media/image32.png"/><Relationship Id="rId14" Type="http://schemas.openxmlformats.org/officeDocument/2006/relationships/hyperlink" Target="https://happygifts.ru/catalog/promo_odezhda/shapki_sharfy_perchatki/merchtex_3627/sharf_vyazanyy_nord_articul_51105/color_seryy_melanzh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9.png"/><Relationship Id="rId5" Type="http://schemas.openxmlformats.org/officeDocument/2006/relationships/image" Target="../media/image185.jpeg"/><Relationship Id="rId4" Type="http://schemas.openxmlformats.org/officeDocument/2006/relationships/image" Target="../media/image184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8.png"/><Relationship Id="rId13" Type="http://schemas.openxmlformats.org/officeDocument/2006/relationships/image" Target="../media/image56.png"/><Relationship Id="rId3" Type="http://schemas.openxmlformats.org/officeDocument/2006/relationships/image" Target="../media/image186.png"/><Relationship Id="rId7" Type="http://schemas.openxmlformats.org/officeDocument/2006/relationships/hyperlink" Target="https://t.me/happygifts_ru" TargetMode="External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87.png"/><Relationship Id="rId11" Type="http://schemas.openxmlformats.org/officeDocument/2006/relationships/image" Target="../media/image190.png"/><Relationship Id="rId5" Type="http://schemas.openxmlformats.org/officeDocument/2006/relationships/hyperlink" Target="https://vk.com/happygiftsgroup" TargetMode="External"/><Relationship Id="rId10" Type="http://schemas.openxmlformats.org/officeDocument/2006/relationships/image" Target="../media/image189.png"/><Relationship Id="rId4" Type="http://schemas.openxmlformats.org/officeDocument/2006/relationships/hyperlink" Target="https://happygifts.ru/" TargetMode="External"/><Relationship Id="rId9" Type="http://schemas.openxmlformats.org/officeDocument/2006/relationships/hyperlink" Target="https://www.youtube.com/user/HappyGiftsGroup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hyperlink" Target="https://happygifts.ru/catalog_new/merchtex/" TargetMode="External"/><Relationship Id="rId7" Type="http://schemas.openxmlformats.org/officeDocument/2006/relationships/image" Target="../media/image10.jpe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2.png"/><Relationship Id="rId5" Type="http://schemas.openxmlformats.org/officeDocument/2006/relationships/image" Target="../media/image25.jpeg"/><Relationship Id="rId4" Type="http://schemas.openxmlformats.org/officeDocument/2006/relationships/image" Target="../media/image24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romo_odezhda/beysbolki/beysbolka_fortuna_5_klinev_zastezhka_na_lipuchke_articul_50501/color_chernyy/" TargetMode="External"/><Relationship Id="rId13" Type="http://schemas.openxmlformats.org/officeDocument/2006/relationships/image" Target="../media/image34.jpeg"/><Relationship Id="rId18" Type="http://schemas.openxmlformats.org/officeDocument/2006/relationships/image" Target="../media/image39.png"/><Relationship Id="rId3" Type="http://schemas.openxmlformats.org/officeDocument/2006/relationships/image" Target="../media/image26.png"/><Relationship Id="rId7" Type="http://schemas.openxmlformats.org/officeDocument/2006/relationships/image" Target="../media/image22.pn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7.png"/><Relationship Id="rId20" Type="http://schemas.openxmlformats.org/officeDocument/2006/relationships/image" Target="../media/image41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9.png"/><Relationship Id="rId11" Type="http://schemas.openxmlformats.org/officeDocument/2006/relationships/image" Target="../media/image32.png"/><Relationship Id="rId5" Type="http://schemas.openxmlformats.org/officeDocument/2006/relationships/image" Target="../media/image28.png"/><Relationship Id="rId15" Type="http://schemas.openxmlformats.org/officeDocument/2006/relationships/image" Target="../media/image36.png"/><Relationship Id="rId10" Type="http://schemas.openxmlformats.org/officeDocument/2006/relationships/image" Target="../media/image31.jpeg"/><Relationship Id="rId19" Type="http://schemas.openxmlformats.org/officeDocument/2006/relationships/image" Target="../media/image40.png"/><Relationship Id="rId4" Type="http://schemas.openxmlformats.org/officeDocument/2006/relationships/image" Target="../media/image27.png"/><Relationship Id="rId9" Type="http://schemas.openxmlformats.org/officeDocument/2006/relationships/image" Target="../media/image30.jpeg"/><Relationship Id="rId14" Type="http://schemas.openxmlformats.org/officeDocument/2006/relationships/image" Target="../media/image3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romo_odezhda/beysbolki/merchtex_4341/beysbolka_breeze_5_klinev_zastezhka_na_lipuchke_articul_50504/color_belyy/" TargetMode="External"/><Relationship Id="rId13" Type="http://schemas.openxmlformats.org/officeDocument/2006/relationships/image" Target="../media/image47.png"/><Relationship Id="rId18" Type="http://schemas.openxmlformats.org/officeDocument/2006/relationships/image" Target="../media/image52.png"/><Relationship Id="rId3" Type="http://schemas.openxmlformats.org/officeDocument/2006/relationships/image" Target="../media/image42.png"/><Relationship Id="rId21" Type="http://schemas.openxmlformats.org/officeDocument/2006/relationships/image" Target="../media/image41.png"/><Relationship Id="rId7" Type="http://schemas.openxmlformats.org/officeDocument/2006/relationships/image" Target="../media/image22.png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50.png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9.png"/><Relationship Id="rId11" Type="http://schemas.openxmlformats.org/officeDocument/2006/relationships/image" Target="../media/image45.png"/><Relationship Id="rId5" Type="http://schemas.openxmlformats.org/officeDocument/2006/relationships/image" Target="../media/image28.png"/><Relationship Id="rId15" Type="http://schemas.openxmlformats.org/officeDocument/2006/relationships/image" Target="../media/image49.png"/><Relationship Id="rId10" Type="http://schemas.openxmlformats.org/officeDocument/2006/relationships/image" Target="../media/image44.png"/><Relationship Id="rId19" Type="http://schemas.openxmlformats.org/officeDocument/2006/relationships/image" Target="../media/image53.png"/><Relationship Id="rId4" Type="http://schemas.openxmlformats.org/officeDocument/2006/relationships/image" Target="../media/image27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54.jpe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6.png"/><Relationship Id="rId11" Type="http://schemas.openxmlformats.org/officeDocument/2006/relationships/image" Target="../media/image22.png"/><Relationship Id="rId5" Type="http://schemas.openxmlformats.org/officeDocument/2006/relationships/hyperlink" Target="https://happygifts.ru/catalog/promo_odezhda/beysbolki/beysbolka_boston_5_klinev_metallicheskaya_zastezhka_articul_50506/color_yarko-siniy/" TargetMode="External"/><Relationship Id="rId10" Type="http://schemas.openxmlformats.org/officeDocument/2006/relationships/image" Target="../media/image29.png"/><Relationship Id="rId4" Type="http://schemas.openxmlformats.org/officeDocument/2006/relationships/image" Target="../media/image55.jpeg"/><Relationship Id="rId9" Type="http://schemas.openxmlformats.org/officeDocument/2006/relationships/hyperlink" Target="https://happygifts.ru/catalog/promo_odezhda/beysbolki/beysbolka_valley_5_klinev_metallicheskaya_zastezhka_articul_50505/color_glubokiy_siniy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13" Type="http://schemas.openxmlformats.org/officeDocument/2006/relationships/image" Target="../media/image32.png"/><Relationship Id="rId3" Type="http://schemas.openxmlformats.org/officeDocument/2006/relationships/image" Target="../media/image57.png"/><Relationship Id="rId7" Type="http://schemas.openxmlformats.org/officeDocument/2006/relationships/hyperlink" Target="https://happygifts.ru/catalog/promo_odezhda/beysbolki/happy_gifts_1114/beysbolka_flick_5_klinev_plastikovaya_zastezhka_articul_50507/color_temno-siniy/" TargetMode="External"/><Relationship Id="rId12" Type="http://schemas.openxmlformats.org/officeDocument/2006/relationships/image" Target="../media/image62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2.png"/><Relationship Id="rId11" Type="http://schemas.openxmlformats.org/officeDocument/2006/relationships/image" Target="../media/image61.png"/><Relationship Id="rId5" Type="http://schemas.openxmlformats.org/officeDocument/2006/relationships/image" Target="../media/image29.png"/><Relationship Id="rId15" Type="http://schemas.openxmlformats.org/officeDocument/2006/relationships/image" Target="../media/image64.jpeg"/><Relationship Id="rId10" Type="http://schemas.openxmlformats.org/officeDocument/2006/relationships/image" Target="../media/image60.jpeg"/><Relationship Id="rId4" Type="http://schemas.openxmlformats.org/officeDocument/2006/relationships/image" Target="../media/image28.png"/><Relationship Id="rId9" Type="http://schemas.openxmlformats.org/officeDocument/2006/relationships/image" Target="../media/image59.jpeg"/><Relationship Id="rId14" Type="http://schemas.openxmlformats.org/officeDocument/2006/relationships/image" Target="../media/image6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65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2.png"/><Relationship Id="rId11" Type="http://schemas.openxmlformats.org/officeDocument/2006/relationships/image" Target="../media/image22.png"/><Relationship Id="rId5" Type="http://schemas.openxmlformats.org/officeDocument/2006/relationships/hyperlink" Target="https://happygifts.ru/catalog/promo_odezhda/beysbolki/beysbolka_boston_5_klinev_metallicheskaya_zastezhka_articul_50506/color_yarko-siniy/" TargetMode="External"/><Relationship Id="rId10" Type="http://schemas.openxmlformats.org/officeDocument/2006/relationships/image" Target="../media/image29.png"/><Relationship Id="rId4" Type="http://schemas.openxmlformats.org/officeDocument/2006/relationships/image" Target="../media/image66.jpg"/><Relationship Id="rId9" Type="http://schemas.openxmlformats.org/officeDocument/2006/relationships/hyperlink" Target="https://happygifts.ru/catalog/promo_odezhda/beysbolki/beysbolka_valley_5_klinev_metallicheskaya_zastezhka_articul_50505/color_glubokiy_siniy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cover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3" cy="5143389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4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14275" y="457200"/>
            <a:ext cx="1472533" cy="274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250" y="2575850"/>
            <a:ext cx="2270376" cy="1996149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/>
          <p:nvPr/>
        </p:nvSpPr>
        <p:spPr>
          <a:xfrm rot="2700000">
            <a:off x="8408235" y="2438413"/>
            <a:ext cx="355533" cy="492571"/>
          </a:xfrm>
          <a:prstGeom prst="roundRect">
            <a:avLst>
              <a:gd name="adj" fmla="val 23411"/>
            </a:avLst>
          </a:prstGeom>
          <a:solidFill>
            <a:srgbClr val="C5021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4" name="Google Shape;64;p14"/>
          <p:cNvSpPr/>
          <p:nvPr/>
        </p:nvSpPr>
        <p:spPr>
          <a:xfrm rot="2700000">
            <a:off x="2036482" y="-1237575"/>
            <a:ext cx="355533" cy="4129150"/>
          </a:xfrm>
          <a:prstGeom prst="roundRect">
            <a:avLst>
              <a:gd name="adj" fmla="val 23411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5" name="Google Shape;65;p14"/>
          <p:cNvSpPr/>
          <p:nvPr/>
        </p:nvSpPr>
        <p:spPr>
          <a:xfrm rot="2700000">
            <a:off x="7923832" y="2348933"/>
            <a:ext cx="355533" cy="3634034"/>
          </a:xfrm>
          <a:prstGeom prst="roundRect">
            <a:avLst>
              <a:gd name="adj" fmla="val 2341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66" name="Google Shape;66;p14"/>
          <p:cNvGrpSpPr/>
          <p:nvPr/>
        </p:nvGrpSpPr>
        <p:grpSpPr>
          <a:xfrm>
            <a:off x="7993380" y="3398349"/>
            <a:ext cx="1690624" cy="1717645"/>
            <a:chOff x="-2069450" y="1589775"/>
            <a:chExt cx="1295100" cy="1315800"/>
          </a:xfrm>
        </p:grpSpPr>
        <p:sp>
          <p:nvSpPr>
            <p:cNvPr id="67" name="Google Shape;67;p14"/>
            <p:cNvSpPr/>
            <p:nvPr/>
          </p:nvSpPr>
          <p:spPr>
            <a:xfrm>
              <a:off x="-2069450" y="1589775"/>
              <a:ext cx="1295100" cy="131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grpSp>
          <p:nvGrpSpPr>
            <p:cNvPr id="68" name="Google Shape;68;p14"/>
            <p:cNvGrpSpPr/>
            <p:nvPr/>
          </p:nvGrpSpPr>
          <p:grpSpPr>
            <a:xfrm>
              <a:off x="-1893775" y="1768738"/>
              <a:ext cx="939776" cy="939776"/>
              <a:chOff x="-1643175" y="2806075"/>
              <a:chExt cx="939776" cy="939776"/>
            </a:xfrm>
          </p:grpSpPr>
          <p:sp>
            <p:nvSpPr>
              <p:cNvPr id="69" name="Google Shape;69;p14"/>
              <p:cNvSpPr/>
              <p:nvPr/>
            </p:nvSpPr>
            <p:spPr>
              <a:xfrm>
                <a:off x="-1146960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0" name="Google Shape;70;p14"/>
              <p:cNvSpPr/>
              <p:nvPr/>
            </p:nvSpPr>
            <p:spPr>
              <a:xfrm>
                <a:off x="-1022906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1" name="Google Shape;71;p14"/>
              <p:cNvSpPr/>
              <p:nvPr/>
            </p:nvSpPr>
            <p:spPr>
              <a:xfrm>
                <a:off x="-898853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2" name="Google Shape;72;p14"/>
              <p:cNvSpPr/>
              <p:nvPr/>
            </p:nvSpPr>
            <p:spPr>
              <a:xfrm>
                <a:off x="-774799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3" name="Google Shape;73;p14"/>
              <p:cNvSpPr/>
              <p:nvPr/>
            </p:nvSpPr>
            <p:spPr>
              <a:xfrm>
                <a:off x="-1146960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4" name="Google Shape;74;p14"/>
              <p:cNvSpPr/>
              <p:nvPr/>
            </p:nvSpPr>
            <p:spPr>
              <a:xfrm>
                <a:off x="-1022906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5" name="Google Shape;75;p14"/>
              <p:cNvSpPr/>
              <p:nvPr/>
            </p:nvSpPr>
            <p:spPr>
              <a:xfrm>
                <a:off x="-898853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6" name="Google Shape;76;p14"/>
              <p:cNvSpPr/>
              <p:nvPr/>
            </p:nvSpPr>
            <p:spPr>
              <a:xfrm>
                <a:off x="-774799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7" name="Google Shape;77;p14"/>
              <p:cNvSpPr/>
              <p:nvPr/>
            </p:nvSpPr>
            <p:spPr>
              <a:xfrm>
                <a:off x="-1146960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8" name="Google Shape;78;p14"/>
              <p:cNvSpPr/>
              <p:nvPr/>
            </p:nvSpPr>
            <p:spPr>
              <a:xfrm>
                <a:off x="-1022906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9" name="Google Shape;79;p14"/>
              <p:cNvSpPr/>
              <p:nvPr/>
            </p:nvSpPr>
            <p:spPr>
              <a:xfrm>
                <a:off x="-898853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0" name="Google Shape;80;p14"/>
              <p:cNvSpPr/>
              <p:nvPr/>
            </p:nvSpPr>
            <p:spPr>
              <a:xfrm>
                <a:off x="-774799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1" name="Google Shape;81;p14"/>
              <p:cNvSpPr/>
              <p:nvPr/>
            </p:nvSpPr>
            <p:spPr>
              <a:xfrm>
                <a:off x="-1146960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2" name="Google Shape;82;p14"/>
              <p:cNvSpPr/>
              <p:nvPr/>
            </p:nvSpPr>
            <p:spPr>
              <a:xfrm>
                <a:off x="-1022906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3" name="Google Shape;83;p14"/>
              <p:cNvSpPr/>
              <p:nvPr/>
            </p:nvSpPr>
            <p:spPr>
              <a:xfrm>
                <a:off x="-898853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4" name="Google Shape;84;p14"/>
              <p:cNvSpPr/>
              <p:nvPr/>
            </p:nvSpPr>
            <p:spPr>
              <a:xfrm>
                <a:off x="-774799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5" name="Google Shape;85;p14"/>
              <p:cNvSpPr/>
              <p:nvPr/>
            </p:nvSpPr>
            <p:spPr>
              <a:xfrm>
                <a:off x="-1643175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6" name="Google Shape;86;p14"/>
              <p:cNvSpPr/>
              <p:nvPr/>
            </p:nvSpPr>
            <p:spPr>
              <a:xfrm>
                <a:off x="-1519121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7" name="Google Shape;87;p14"/>
              <p:cNvSpPr/>
              <p:nvPr/>
            </p:nvSpPr>
            <p:spPr>
              <a:xfrm>
                <a:off x="-1395068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8" name="Google Shape;88;p14"/>
              <p:cNvSpPr/>
              <p:nvPr/>
            </p:nvSpPr>
            <p:spPr>
              <a:xfrm>
                <a:off x="-1271014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9" name="Google Shape;89;p14"/>
              <p:cNvSpPr/>
              <p:nvPr/>
            </p:nvSpPr>
            <p:spPr>
              <a:xfrm>
                <a:off x="-1643175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0" name="Google Shape;90;p14"/>
              <p:cNvSpPr/>
              <p:nvPr/>
            </p:nvSpPr>
            <p:spPr>
              <a:xfrm>
                <a:off x="-1519121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1" name="Google Shape;91;p14"/>
              <p:cNvSpPr/>
              <p:nvPr/>
            </p:nvSpPr>
            <p:spPr>
              <a:xfrm>
                <a:off x="-1395068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2" name="Google Shape;92;p14"/>
              <p:cNvSpPr/>
              <p:nvPr/>
            </p:nvSpPr>
            <p:spPr>
              <a:xfrm>
                <a:off x="-1271014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3" name="Google Shape;93;p14"/>
              <p:cNvSpPr/>
              <p:nvPr/>
            </p:nvSpPr>
            <p:spPr>
              <a:xfrm>
                <a:off x="-1643175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4" name="Google Shape;94;p14"/>
              <p:cNvSpPr/>
              <p:nvPr/>
            </p:nvSpPr>
            <p:spPr>
              <a:xfrm>
                <a:off x="-1519121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5" name="Google Shape;95;p14"/>
              <p:cNvSpPr/>
              <p:nvPr/>
            </p:nvSpPr>
            <p:spPr>
              <a:xfrm>
                <a:off x="-1395068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6" name="Google Shape;96;p14"/>
              <p:cNvSpPr/>
              <p:nvPr/>
            </p:nvSpPr>
            <p:spPr>
              <a:xfrm>
                <a:off x="-1271014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7" name="Google Shape;97;p14"/>
              <p:cNvSpPr/>
              <p:nvPr/>
            </p:nvSpPr>
            <p:spPr>
              <a:xfrm>
                <a:off x="-1643175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8" name="Google Shape;98;p14"/>
              <p:cNvSpPr/>
              <p:nvPr/>
            </p:nvSpPr>
            <p:spPr>
              <a:xfrm>
                <a:off x="-1519121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9" name="Google Shape;99;p14"/>
              <p:cNvSpPr/>
              <p:nvPr/>
            </p:nvSpPr>
            <p:spPr>
              <a:xfrm>
                <a:off x="-1395068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0" name="Google Shape;100;p14"/>
              <p:cNvSpPr/>
              <p:nvPr/>
            </p:nvSpPr>
            <p:spPr>
              <a:xfrm>
                <a:off x="-1271014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1" name="Google Shape;101;p14"/>
              <p:cNvSpPr/>
              <p:nvPr/>
            </p:nvSpPr>
            <p:spPr>
              <a:xfrm>
                <a:off x="-1146960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2" name="Google Shape;102;p14"/>
              <p:cNvSpPr/>
              <p:nvPr/>
            </p:nvSpPr>
            <p:spPr>
              <a:xfrm>
                <a:off x="-1022906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3" name="Google Shape;103;p14"/>
              <p:cNvSpPr/>
              <p:nvPr/>
            </p:nvSpPr>
            <p:spPr>
              <a:xfrm>
                <a:off x="-898853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4" name="Google Shape;104;p14"/>
              <p:cNvSpPr/>
              <p:nvPr/>
            </p:nvSpPr>
            <p:spPr>
              <a:xfrm>
                <a:off x="-774799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5" name="Google Shape;105;p14"/>
              <p:cNvSpPr/>
              <p:nvPr/>
            </p:nvSpPr>
            <p:spPr>
              <a:xfrm>
                <a:off x="-1146960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6" name="Google Shape;106;p14"/>
              <p:cNvSpPr/>
              <p:nvPr/>
            </p:nvSpPr>
            <p:spPr>
              <a:xfrm>
                <a:off x="-1022906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7" name="Google Shape;107;p14"/>
              <p:cNvSpPr/>
              <p:nvPr/>
            </p:nvSpPr>
            <p:spPr>
              <a:xfrm>
                <a:off x="-898853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8" name="Google Shape;108;p14"/>
              <p:cNvSpPr/>
              <p:nvPr/>
            </p:nvSpPr>
            <p:spPr>
              <a:xfrm>
                <a:off x="-774799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9" name="Google Shape;109;p14"/>
              <p:cNvSpPr/>
              <p:nvPr/>
            </p:nvSpPr>
            <p:spPr>
              <a:xfrm>
                <a:off x="-1146960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0" name="Google Shape;110;p14"/>
              <p:cNvSpPr/>
              <p:nvPr/>
            </p:nvSpPr>
            <p:spPr>
              <a:xfrm>
                <a:off x="-1022906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1" name="Google Shape;111;p14"/>
              <p:cNvSpPr/>
              <p:nvPr/>
            </p:nvSpPr>
            <p:spPr>
              <a:xfrm>
                <a:off x="-898853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2" name="Google Shape;112;p14"/>
              <p:cNvSpPr/>
              <p:nvPr/>
            </p:nvSpPr>
            <p:spPr>
              <a:xfrm>
                <a:off x="-774799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3" name="Google Shape;113;p14"/>
              <p:cNvSpPr/>
              <p:nvPr/>
            </p:nvSpPr>
            <p:spPr>
              <a:xfrm>
                <a:off x="-1146960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4" name="Google Shape;114;p14"/>
              <p:cNvSpPr/>
              <p:nvPr/>
            </p:nvSpPr>
            <p:spPr>
              <a:xfrm>
                <a:off x="-1022906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5" name="Google Shape;115;p14"/>
              <p:cNvSpPr/>
              <p:nvPr/>
            </p:nvSpPr>
            <p:spPr>
              <a:xfrm>
                <a:off x="-898853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6" name="Google Shape;116;p14"/>
              <p:cNvSpPr/>
              <p:nvPr/>
            </p:nvSpPr>
            <p:spPr>
              <a:xfrm>
                <a:off x="-774799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7" name="Google Shape;117;p14"/>
              <p:cNvSpPr/>
              <p:nvPr/>
            </p:nvSpPr>
            <p:spPr>
              <a:xfrm>
                <a:off x="-1643175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8" name="Google Shape;118;p14"/>
              <p:cNvSpPr/>
              <p:nvPr/>
            </p:nvSpPr>
            <p:spPr>
              <a:xfrm>
                <a:off x="-1519121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9" name="Google Shape;119;p14"/>
              <p:cNvSpPr/>
              <p:nvPr/>
            </p:nvSpPr>
            <p:spPr>
              <a:xfrm>
                <a:off x="-1395068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0" name="Google Shape;120;p14"/>
              <p:cNvSpPr/>
              <p:nvPr/>
            </p:nvSpPr>
            <p:spPr>
              <a:xfrm>
                <a:off x="-1271014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1" name="Google Shape;121;p14"/>
              <p:cNvSpPr/>
              <p:nvPr/>
            </p:nvSpPr>
            <p:spPr>
              <a:xfrm>
                <a:off x="-1643175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2" name="Google Shape;122;p14"/>
              <p:cNvSpPr/>
              <p:nvPr/>
            </p:nvSpPr>
            <p:spPr>
              <a:xfrm>
                <a:off x="-1519121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3" name="Google Shape;123;p14"/>
              <p:cNvSpPr/>
              <p:nvPr/>
            </p:nvSpPr>
            <p:spPr>
              <a:xfrm>
                <a:off x="-1395068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4" name="Google Shape;124;p14"/>
              <p:cNvSpPr/>
              <p:nvPr/>
            </p:nvSpPr>
            <p:spPr>
              <a:xfrm>
                <a:off x="-1271014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5" name="Google Shape;125;p14"/>
              <p:cNvSpPr/>
              <p:nvPr/>
            </p:nvSpPr>
            <p:spPr>
              <a:xfrm>
                <a:off x="-1643175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6" name="Google Shape;126;p14"/>
              <p:cNvSpPr/>
              <p:nvPr/>
            </p:nvSpPr>
            <p:spPr>
              <a:xfrm>
                <a:off x="-1519121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7" name="Google Shape;127;p14"/>
              <p:cNvSpPr/>
              <p:nvPr/>
            </p:nvSpPr>
            <p:spPr>
              <a:xfrm>
                <a:off x="-1395068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8" name="Google Shape;128;p14"/>
              <p:cNvSpPr/>
              <p:nvPr/>
            </p:nvSpPr>
            <p:spPr>
              <a:xfrm>
                <a:off x="-1271014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9" name="Google Shape;129;p14"/>
              <p:cNvSpPr/>
              <p:nvPr/>
            </p:nvSpPr>
            <p:spPr>
              <a:xfrm>
                <a:off x="-1643175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0" name="Google Shape;130;p14"/>
              <p:cNvSpPr/>
              <p:nvPr/>
            </p:nvSpPr>
            <p:spPr>
              <a:xfrm>
                <a:off x="-1519121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1" name="Google Shape;131;p14"/>
              <p:cNvSpPr/>
              <p:nvPr/>
            </p:nvSpPr>
            <p:spPr>
              <a:xfrm>
                <a:off x="-1395068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2" name="Google Shape;132;p14"/>
              <p:cNvSpPr/>
              <p:nvPr/>
            </p:nvSpPr>
            <p:spPr>
              <a:xfrm>
                <a:off x="-1271014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</p:grpSp>
      <p:sp>
        <p:nvSpPr>
          <p:cNvPr id="133" name="Google Shape;133;p14"/>
          <p:cNvSpPr/>
          <p:nvPr/>
        </p:nvSpPr>
        <p:spPr>
          <a:xfrm rot="2700000">
            <a:off x="149657" y="681244"/>
            <a:ext cx="355533" cy="2240963"/>
          </a:xfrm>
          <a:prstGeom prst="roundRect">
            <a:avLst>
              <a:gd name="adj" fmla="val 23411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4" name="Google Shape;134;p14"/>
          <p:cNvSpPr/>
          <p:nvPr/>
        </p:nvSpPr>
        <p:spPr>
          <a:xfrm rot="2700000">
            <a:off x="3581785" y="185713"/>
            <a:ext cx="355533" cy="492571"/>
          </a:xfrm>
          <a:prstGeom prst="roundRect">
            <a:avLst>
              <a:gd name="adj" fmla="val 23411"/>
            </a:avLst>
          </a:prstGeom>
          <a:solidFill>
            <a:srgbClr val="C5021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5" name="Google Shape;135;p14"/>
          <p:cNvSpPr/>
          <p:nvPr/>
        </p:nvSpPr>
        <p:spPr>
          <a:xfrm rot="2700000">
            <a:off x="1053859" y="-628864"/>
            <a:ext cx="355533" cy="2398580"/>
          </a:xfrm>
          <a:prstGeom prst="roundRect">
            <a:avLst>
              <a:gd name="adj" fmla="val 2341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6" name="Google Shape;136;p14"/>
          <p:cNvSpPr/>
          <p:nvPr/>
        </p:nvSpPr>
        <p:spPr>
          <a:xfrm rot="2700000">
            <a:off x="2599784" y="4578790"/>
            <a:ext cx="355533" cy="1351919"/>
          </a:xfrm>
          <a:prstGeom prst="roundRect">
            <a:avLst>
              <a:gd name="adj" fmla="val 2341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7" name="Google Shape;137;p14"/>
          <p:cNvSpPr/>
          <p:nvPr/>
        </p:nvSpPr>
        <p:spPr>
          <a:xfrm rot="2700000">
            <a:off x="5978332" y="3661325"/>
            <a:ext cx="355533" cy="4129150"/>
          </a:xfrm>
          <a:prstGeom prst="roundRect">
            <a:avLst>
              <a:gd name="adj" fmla="val 23411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8" name="Google Shape;138;p14"/>
          <p:cNvSpPr/>
          <p:nvPr/>
        </p:nvSpPr>
        <p:spPr>
          <a:xfrm rot="2700000">
            <a:off x="589170" y="-394587"/>
            <a:ext cx="355533" cy="1088449"/>
          </a:xfrm>
          <a:prstGeom prst="roundRect">
            <a:avLst>
              <a:gd name="adj" fmla="val 23411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DDDF"/>
        </a:solidFill>
        <a:effectLst/>
      </p:bgPr>
    </p:bg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" name="Google Shape;419;p23" title="joker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" y="0"/>
            <a:ext cx="9144000" cy="5143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5969600" y="616125"/>
            <a:ext cx="10569974" cy="4639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21" name="Google Shape;421;p23"/>
          <p:cNvPicPr preferRelativeResize="0"/>
          <p:nvPr/>
        </p:nvPicPr>
        <p:blipFill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01325" y="4241999"/>
            <a:ext cx="3069752" cy="1347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2" name="Google Shape;422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471638" y="269208"/>
            <a:ext cx="215050" cy="215050"/>
          </a:xfrm>
          <a:prstGeom prst="rect">
            <a:avLst/>
          </a:prstGeom>
          <a:noFill/>
          <a:ln>
            <a:noFill/>
          </a:ln>
        </p:spPr>
      </p:pic>
      <p:sp>
        <p:nvSpPr>
          <p:cNvPr id="423" name="Google Shape;423;p23"/>
          <p:cNvSpPr/>
          <p:nvPr/>
        </p:nvSpPr>
        <p:spPr>
          <a:xfrm rot="2700000">
            <a:off x="3044682" y="1433173"/>
            <a:ext cx="355533" cy="2838755"/>
          </a:xfrm>
          <a:prstGeom prst="roundRect">
            <a:avLst>
              <a:gd name="adj" fmla="val 2341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24" name="Google Shape;424;p23"/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1" y="316378"/>
            <a:ext cx="228025" cy="158575"/>
          </a:xfrm>
          <a:prstGeom prst="rect">
            <a:avLst/>
          </a:prstGeom>
          <a:noFill/>
          <a:ln>
            <a:noFill/>
          </a:ln>
        </p:spPr>
      </p:pic>
      <p:sp>
        <p:nvSpPr>
          <p:cNvPr id="425" name="Google Shape;425;p23"/>
          <p:cNvSpPr/>
          <p:nvPr/>
        </p:nvSpPr>
        <p:spPr>
          <a:xfrm>
            <a:off x="457200" y="685800"/>
            <a:ext cx="3334200" cy="26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БЕЙСБОЛКА</a:t>
            </a:r>
            <a:endParaRPr sz="2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JOKER</a:t>
            </a:r>
            <a:endParaRPr sz="2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50503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5 клиньев, без лобного шва, изогнутый жёсткий козырёк из контрастной ткани.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Застёжка-липучка.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6" name="Google Shape;426;p23">
            <a:hlinkClick r:id="rId8"/>
          </p:cNvPr>
          <p:cNvSpPr/>
          <p:nvPr/>
        </p:nvSpPr>
        <p:spPr>
          <a:xfrm>
            <a:off x="353124" y="4280700"/>
            <a:ext cx="742200" cy="305700"/>
          </a:xfrm>
          <a:prstGeom prst="roundRect">
            <a:avLst>
              <a:gd name="adj" fmla="val 26202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220 ₽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27" name="Google Shape;427;p23"/>
          <p:cNvPicPr preferRelativeResize="0"/>
          <p:nvPr/>
        </p:nvPicPr>
        <p:blipFill rotWithShape="1">
          <a:blip r:embed="rId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199" y="2574775"/>
            <a:ext cx="1152300" cy="988500"/>
          </a:xfrm>
          <a:prstGeom prst="roundRect">
            <a:avLst>
              <a:gd name="adj" fmla="val 9569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28" name="Google Shape;428;p23"/>
          <p:cNvPicPr preferRelativeResize="0"/>
          <p:nvPr/>
        </p:nvPicPr>
        <p:blipFill rotWithShape="1">
          <a:blip r:embed="rId10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1493100"/>
            <a:ext cx="1152300" cy="988500"/>
          </a:xfrm>
          <a:prstGeom prst="roundRect">
            <a:avLst>
              <a:gd name="adj" fmla="val 957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29" name="Google Shape;429;p23"/>
          <p:cNvSpPr/>
          <p:nvPr/>
        </p:nvSpPr>
        <p:spPr>
          <a:xfrm rot="2700000">
            <a:off x="4093382" y="-2547675"/>
            <a:ext cx="355533" cy="4129150"/>
          </a:xfrm>
          <a:prstGeom prst="roundRect">
            <a:avLst>
              <a:gd name="adj" fmla="val 23411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30" name="Google Shape;430;p23"/>
          <p:cNvSpPr/>
          <p:nvPr/>
        </p:nvSpPr>
        <p:spPr>
          <a:xfrm rot="2700000">
            <a:off x="5035060" y="418613"/>
            <a:ext cx="355533" cy="492571"/>
          </a:xfrm>
          <a:prstGeom prst="roundRect">
            <a:avLst>
              <a:gd name="adj" fmla="val 23411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31" name="Google Shape;431;p23"/>
          <p:cNvSpPr/>
          <p:nvPr/>
        </p:nvSpPr>
        <p:spPr>
          <a:xfrm rot="2700000">
            <a:off x="8959384" y="1795974"/>
            <a:ext cx="355533" cy="2398580"/>
          </a:xfrm>
          <a:prstGeom prst="roundRect">
            <a:avLst>
              <a:gd name="adj" fmla="val 2341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32" name="Google Shape;432;p23"/>
          <p:cNvSpPr/>
          <p:nvPr/>
        </p:nvSpPr>
        <p:spPr>
          <a:xfrm rot="2700000">
            <a:off x="3787731" y="2550092"/>
            <a:ext cx="355533" cy="3561914"/>
          </a:xfrm>
          <a:prstGeom prst="roundRect">
            <a:avLst>
              <a:gd name="adj" fmla="val 23411"/>
            </a:avLst>
          </a:prstGeom>
          <a:solidFill>
            <a:srgbClr val="DCDD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33" name="Google Shape;433;p23" descr="&lt;svg xmlns=&quot;http://www.w3.org/2000/svg&quot; height=&quot;48px&quot; viewBox=&quot;0 -960 960 960&quot; width=&quot;48px&quot; fill=&quot;#ffe500&quot;&gt;&lt;path d=&quot;M121-473v-60h126v60H121Zm114 231-40-40 88-88 40 40-88 88Zm48-397-88-88 40-40 88 88-40 40Zm457 480L552-347l-44 136-104-360 352 111-138 49 187 187-65 65ZM437-714v-126h60v126h-60Zm214 75-40-40 88-88 40 40-88 88Z&quot;/&gt;&lt;/svg&gt;"/>
          <p:cNvPicPr preferRelativeResize="0"/>
          <p:nvPr/>
        </p:nvPicPr>
        <p:blipFill>
          <a:blip r:embed="rId11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700" y="4419152"/>
            <a:ext cx="305700" cy="30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p23"/>
          <p:cNvPicPr preferRelativeResize="0"/>
          <p:nvPr/>
        </p:nvPicPr>
        <p:blipFill rotWithShape="1">
          <a:blip r:embed="rId1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3614487"/>
            <a:ext cx="587201" cy="587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435" name="Google Shape;435;p23"/>
          <p:cNvPicPr preferRelativeResize="0"/>
          <p:nvPr/>
        </p:nvPicPr>
        <p:blipFill rotWithShape="1">
          <a:blip r:embed="rId1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4938" y="3706108"/>
            <a:ext cx="403969" cy="403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6" name="Google Shape;436;p23" title="logo_merch.tex_new-04.png"/>
          <p:cNvPicPr preferRelativeResize="0"/>
          <p:nvPr/>
        </p:nvPicPr>
        <p:blipFill rotWithShape="1">
          <a:blip r:embed="rId1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652208">
            <a:off x="6503723" y="1246311"/>
            <a:ext cx="421564" cy="376196"/>
          </a:xfrm>
          <a:prstGeom prst="roundRect">
            <a:avLst>
              <a:gd name="adj" fmla="val 3573"/>
            </a:avLst>
          </a:prstGeom>
          <a:solidFill>
            <a:srgbClr val="DCDDDF"/>
          </a:solidFill>
          <a:ln>
            <a:noFill/>
          </a:ln>
        </p:spPr>
      </p:pic>
      <p:grpSp>
        <p:nvGrpSpPr>
          <p:cNvPr id="437" name="Google Shape;437;p23"/>
          <p:cNvGrpSpPr/>
          <p:nvPr/>
        </p:nvGrpSpPr>
        <p:grpSpPr>
          <a:xfrm>
            <a:off x="1429475" y="4350342"/>
            <a:ext cx="716100" cy="166420"/>
            <a:chOff x="2070575" y="2702930"/>
            <a:chExt cx="716100" cy="166420"/>
          </a:xfrm>
        </p:grpSpPr>
        <p:sp>
          <p:nvSpPr>
            <p:cNvPr id="438" name="Google Shape;438;p23"/>
            <p:cNvSpPr/>
            <p:nvPr/>
          </p:nvSpPr>
          <p:spPr>
            <a:xfrm>
              <a:off x="2070575" y="2703150"/>
              <a:ext cx="716100" cy="166200"/>
            </a:xfrm>
            <a:prstGeom prst="roundRect">
              <a:avLst>
                <a:gd name="adj" fmla="val 27226"/>
              </a:avLst>
            </a:prstGeom>
            <a:solidFill>
              <a:schemeClr val="lt1"/>
            </a:solidFill>
            <a:ln w="9525" cap="flat" cmpd="sng">
              <a:solidFill>
                <a:srgbClr val="FFE5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"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01.09.25</a:t>
              </a:r>
              <a:endParaRPr sz="500"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pic>
          <p:nvPicPr>
            <p:cNvPr id="439" name="Google Shape;439;p23"/>
            <p:cNvPicPr preferRelativeResize="0"/>
            <p:nvPr/>
          </p:nvPicPr>
          <p:blipFill>
            <a:blip r:embed="rId15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70575" y="2702930"/>
              <a:ext cx="267000" cy="16624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40" name="Google Shape;440;p23"/>
          <p:cNvSpPr/>
          <p:nvPr/>
        </p:nvSpPr>
        <p:spPr>
          <a:xfrm rot="2700000">
            <a:off x="3345034" y="3956961"/>
            <a:ext cx="355533" cy="2398580"/>
          </a:xfrm>
          <a:prstGeom prst="roundRect">
            <a:avLst>
              <a:gd name="adj" fmla="val 2341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24"/>
          <p:cNvSpPr/>
          <p:nvPr/>
        </p:nvSpPr>
        <p:spPr>
          <a:xfrm rot="2700000">
            <a:off x="6023757" y="-935785"/>
            <a:ext cx="355533" cy="3458818"/>
          </a:xfrm>
          <a:prstGeom prst="roundRect">
            <a:avLst>
              <a:gd name="adj" fmla="val 23411"/>
            </a:avLst>
          </a:prstGeom>
          <a:solidFill>
            <a:srgbClr val="DCDD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46" name="Google Shape;446;p24" title="brim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" name="Google Shape;447;p24"/>
          <p:cNvPicPr preferRelativeResize="0"/>
          <p:nvPr/>
        </p:nvPicPr>
        <p:blipFill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01325" y="4241999"/>
            <a:ext cx="3069752" cy="1347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8" name="Google Shape;448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471638" y="269208"/>
            <a:ext cx="215050" cy="21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9" name="Google Shape;449;p24"/>
          <p:cNvPicPr preferRelativeResize="0"/>
          <p:nvPr/>
        </p:nvPicPr>
        <p:blipFill rotWithShape="1"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1" y="316378"/>
            <a:ext cx="228025" cy="158575"/>
          </a:xfrm>
          <a:prstGeom prst="rect">
            <a:avLst/>
          </a:prstGeom>
          <a:noFill/>
          <a:ln>
            <a:noFill/>
          </a:ln>
        </p:spPr>
      </p:pic>
      <p:sp>
        <p:nvSpPr>
          <p:cNvPr id="450" name="Google Shape;450;p24"/>
          <p:cNvSpPr/>
          <p:nvPr/>
        </p:nvSpPr>
        <p:spPr>
          <a:xfrm>
            <a:off x="457200" y="685800"/>
            <a:ext cx="3640500" cy="26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ХЛОПКОВАЯ ПАНАМА</a:t>
            </a:r>
            <a:endParaRPr sz="2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BRIM 250</a:t>
            </a:r>
            <a:endParaRPr sz="2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8303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твил, 100% хлопок, плотность 250 г/м².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Внутренняя часть укреплена дополнительной полосой </a:t>
            </a:r>
            <a:br>
              <a:rPr lang="en-US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 тесьмой в цвет изделия.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51" name="Google Shape;451;p24">
            <a:hlinkClick r:id="rId7"/>
          </p:cNvPr>
          <p:cNvSpPr/>
          <p:nvPr/>
        </p:nvSpPr>
        <p:spPr>
          <a:xfrm>
            <a:off x="353124" y="4280700"/>
            <a:ext cx="742200" cy="305700"/>
          </a:xfrm>
          <a:prstGeom prst="roundRect">
            <a:avLst>
              <a:gd name="adj" fmla="val 26202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395 ₽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52" name="Google Shape;452;p24" title="brimgray.png"/>
          <p:cNvPicPr preferRelativeResize="0"/>
          <p:nvPr/>
        </p:nvPicPr>
        <p:blipFill rotWithShape="1">
          <a:blip r:embed="rId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3125" y="1252575"/>
            <a:ext cx="1305399" cy="1305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53" name="Google Shape;453;p24"/>
          <p:cNvPicPr preferRelativeResize="0"/>
          <p:nvPr/>
        </p:nvPicPr>
        <p:blipFill rotWithShape="1">
          <a:blip r:embed="rId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72263" y="3324671"/>
            <a:ext cx="403969" cy="403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54" name="Google Shape;454;p24"/>
          <p:cNvPicPr preferRelativeResize="0"/>
          <p:nvPr/>
        </p:nvPicPr>
        <p:blipFill rotWithShape="1">
          <a:blip r:embed="rId10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4295" y="3706108"/>
            <a:ext cx="403969" cy="403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55" name="Google Shape;455;p24"/>
          <p:cNvPicPr preferRelativeResize="0"/>
          <p:nvPr/>
        </p:nvPicPr>
        <p:blipFill rotWithShape="1">
          <a:blip r:embed="rId11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8279" y="3706108"/>
            <a:ext cx="403970" cy="403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6" name="Google Shape;456;p24"/>
          <p:cNvPicPr preferRelativeResize="0"/>
          <p:nvPr/>
        </p:nvPicPr>
        <p:blipFill rotWithShape="1">
          <a:blip r:embed="rId1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52227" y="3706108"/>
            <a:ext cx="403969" cy="403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7" name="Google Shape;457;p24"/>
          <p:cNvPicPr preferRelativeResize="0"/>
          <p:nvPr/>
        </p:nvPicPr>
        <p:blipFill rotWithShape="1">
          <a:blip r:embed="rId1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56234" y="3706108"/>
            <a:ext cx="403969" cy="403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8" name="Google Shape;458;p24"/>
          <p:cNvPicPr preferRelativeResize="0"/>
          <p:nvPr/>
        </p:nvPicPr>
        <p:blipFill rotWithShape="1">
          <a:blip r:embed="rId1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60140" y="3706108"/>
            <a:ext cx="403969" cy="403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Google Shape;459;p24"/>
          <p:cNvPicPr preferRelativeResize="0"/>
          <p:nvPr/>
        </p:nvPicPr>
        <p:blipFill rotWithShape="1">
          <a:blip r:embed="rId1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4172" y="3706108"/>
            <a:ext cx="403970" cy="403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24" descr="&lt;svg xmlns=&quot;http://www.w3.org/2000/svg&quot; height=&quot;48px&quot; viewBox=&quot;0 -960 960 960&quot; width=&quot;48px&quot; fill=&quot;#ffe500&quot;&gt;&lt;path d=&quot;M121-473v-60h126v60H121Zm114 231-40-40 88-88 40 40-88 88Zm48-397-88-88 40-40 88 88-40 40Zm457 480L552-347l-44 136-104-360 352 111-138 49 187 187-65 65ZM437-714v-126h60v126h-60Zm214 75-40-40 88-88 40 40-88 88Z&quot;/&gt;&lt;/svg&gt;"/>
          <p:cNvPicPr preferRelativeResize="0"/>
          <p:nvPr/>
        </p:nvPicPr>
        <p:blipFill>
          <a:blip r:embed="rId1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700" y="4419152"/>
            <a:ext cx="305700" cy="305700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Google Shape;461;p24"/>
          <p:cNvSpPr/>
          <p:nvPr/>
        </p:nvSpPr>
        <p:spPr>
          <a:xfrm rot="2700000">
            <a:off x="8740942" y="2590410"/>
            <a:ext cx="355533" cy="2282965"/>
          </a:xfrm>
          <a:prstGeom prst="roundRect">
            <a:avLst>
              <a:gd name="adj" fmla="val 2341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62" name="Google Shape;462;p24"/>
          <p:cNvSpPr/>
          <p:nvPr/>
        </p:nvSpPr>
        <p:spPr>
          <a:xfrm rot="2700000">
            <a:off x="8061842" y="2864385"/>
            <a:ext cx="355533" cy="2282965"/>
          </a:xfrm>
          <a:prstGeom prst="roundRect">
            <a:avLst>
              <a:gd name="adj" fmla="val 23411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63" name="Google Shape;463;p24"/>
          <p:cNvSpPr/>
          <p:nvPr/>
        </p:nvSpPr>
        <p:spPr>
          <a:xfrm rot="2700000">
            <a:off x="3511710" y="268538"/>
            <a:ext cx="355533" cy="492571"/>
          </a:xfrm>
          <a:prstGeom prst="roundRect">
            <a:avLst>
              <a:gd name="adj" fmla="val 23411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64" name="Google Shape;464;p24"/>
          <p:cNvSpPr/>
          <p:nvPr/>
        </p:nvSpPr>
        <p:spPr>
          <a:xfrm rot="2700000">
            <a:off x="5962008" y="-538029"/>
            <a:ext cx="355533" cy="2020558"/>
          </a:xfrm>
          <a:prstGeom prst="roundRect">
            <a:avLst>
              <a:gd name="adj" fmla="val 23411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65" name="Google Shape;465;p24" title="brimgray2.png"/>
          <p:cNvPicPr preferRelativeResize="0"/>
          <p:nvPr/>
        </p:nvPicPr>
        <p:blipFill rotWithShape="1">
          <a:blip r:embed="rId1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275" y="2268125"/>
            <a:ext cx="1056551" cy="1056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6" name="Google Shape;466;p24" title="brimgray.png"/>
          <p:cNvPicPr preferRelativeResize="0"/>
          <p:nvPr/>
        </p:nvPicPr>
        <p:blipFill rotWithShape="1">
          <a:blip r:embed="rId1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3233050"/>
            <a:ext cx="587201" cy="58723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7" name="Google Shape;467;p24"/>
          <p:cNvPicPr preferRelativeResize="0"/>
          <p:nvPr/>
        </p:nvPicPr>
        <p:blipFill rotWithShape="1">
          <a:blip r:embed="rId1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4388" y="3324671"/>
            <a:ext cx="403969" cy="403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8" name="Google Shape;468;p24"/>
          <p:cNvPicPr preferRelativeResize="0"/>
          <p:nvPr/>
        </p:nvPicPr>
        <p:blipFill rotWithShape="1">
          <a:blip r:embed="rId20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8345" y="3324671"/>
            <a:ext cx="403970" cy="403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9" name="Google Shape;469;p24"/>
          <p:cNvPicPr preferRelativeResize="0"/>
          <p:nvPr/>
        </p:nvPicPr>
        <p:blipFill rotWithShape="1">
          <a:blip r:embed="rId21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52329" y="3324671"/>
            <a:ext cx="403969" cy="403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70" name="Google Shape;470;p24"/>
          <p:cNvPicPr preferRelativeResize="0"/>
          <p:nvPr/>
        </p:nvPicPr>
        <p:blipFill rotWithShape="1">
          <a:blip r:embed="rId2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56277" y="3324671"/>
            <a:ext cx="403969" cy="403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71" name="Google Shape;471;p24"/>
          <p:cNvPicPr preferRelativeResize="0"/>
          <p:nvPr/>
        </p:nvPicPr>
        <p:blipFill rotWithShape="1">
          <a:blip r:embed="rId2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60284" y="3324671"/>
            <a:ext cx="403969" cy="403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72" name="Google Shape;472;p24"/>
          <p:cNvPicPr preferRelativeResize="0"/>
          <p:nvPr/>
        </p:nvPicPr>
        <p:blipFill rotWithShape="1">
          <a:blip r:embed="rId2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4190" y="3324671"/>
            <a:ext cx="403969" cy="403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73" name="Google Shape;473;p24"/>
          <p:cNvPicPr preferRelativeResize="0"/>
          <p:nvPr/>
        </p:nvPicPr>
        <p:blipFill rotWithShape="1">
          <a:blip r:embed="rId2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68222" y="3324671"/>
            <a:ext cx="403969" cy="403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74" name="Google Shape;474;p24"/>
          <p:cNvPicPr preferRelativeResize="0"/>
          <p:nvPr/>
        </p:nvPicPr>
        <p:blipFill rotWithShape="1">
          <a:blip r:embed="rId2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68215" y="3706108"/>
            <a:ext cx="403969" cy="403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75" name="Google Shape;475;p24" title="brimorange.png"/>
          <p:cNvPicPr preferRelativeResize="0"/>
          <p:nvPr/>
        </p:nvPicPr>
        <p:blipFill rotWithShape="1">
          <a:blip r:embed="rId2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72247" y="3706108"/>
            <a:ext cx="403969" cy="403982"/>
          </a:xfrm>
          <a:prstGeom prst="rect">
            <a:avLst/>
          </a:prstGeom>
          <a:noFill/>
          <a:ln>
            <a:noFill/>
          </a:ln>
        </p:spPr>
      </p:pic>
      <p:sp>
        <p:nvSpPr>
          <p:cNvPr id="476" name="Google Shape;476;p24"/>
          <p:cNvSpPr/>
          <p:nvPr/>
        </p:nvSpPr>
        <p:spPr>
          <a:xfrm>
            <a:off x="1448275" y="4242000"/>
            <a:ext cx="2019900" cy="344400"/>
          </a:xfrm>
          <a:prstGeom prst="roundRect">
            <a:avLst>
              <a:gd name="adj" fmla="val 26202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Сочетается с футболками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77" name="Google Shape;477;p24">
            <a:hlinkClick r:id="rId28"/>
          </p:cNvPr>
          <p:cNvSpPr/>
          <p:nvPr/>
        </p:nvSpPr>
        <p:spPr>
          <a:xfrm>
            <a:off x="1983450" y="4494350"/>
            <a:ext cx="1637100" cy="344400"/>
          </a:xfrm>
          <a:prstGeom prst="roundRect">
            <a:avLst>
              <a:gd name="adj" fmla="val 26202"/>
            </a:avLst>
          </a:prstGeom>
          <a:solidFill>
            <a:schemeClr val="lt1"/>
          </a:solidFill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IMPERIAL 190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78" name="Google Shape;478;p24"/>
          <p:cNvPicPr preferRelativeResize="0"/>
          <p:nvPr/>
        </p:nvPicPr>
        <p:blipFill rotWithShape="1">
          <a:blip r:embed="rId2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07900" y="4611507"/>
            <a:ext cx="278500" cy="11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9" name="Google Shape;479;p24"/>
          <p:cNvPicPr preferRelativeResize="0"/>
          <p:nvPr/>
        </p:nvPicPr>
        <p:blipFill>
          <a:blip r:embed="rId30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4346" y="4366396"/>
            <a:ext cx="600300" cy="6003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80" name="Google Shape;480;p24" title="logo_merch.tex_new-04.png"/>
          <p:cNvPicPr preferRelativeResize="0"/>
          <p:nvPr/>
        </p:nvPicPr>
        <p:blipFill rotWithShape="1">
          <a:blip r:embed="rId31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351178">
            <a:off x="6818939" y="1666135"/>
            <a:ext cx="288303" cy="256991"/>
          </a:xfrm>
          <a:prstGeom prst="roundRect">
            <a:avLst>
              <a:gd name="adj" fmla="val 3573"/>
            </a:avLst>
          </a:prstGeom>
          <a:solidFill>
            <a:srgbClr val="DCDDDF"/>
          </a:solidFill>
          <a:ln>
            <a:noFill/>
          </a:ln>
        </p:spPr>
      </p:pic>
      <p:pic>
        <p:nvPicPr>
          <p:cNvPr id="481" name="Google Shape;481;p24" descr="&lt;svg xmlns=&quot;http://www.w3.org/2000/svg&quot; height=&quot;48px&quot; viewBox=&quot;0 -960 960 960&quot; width=&quot;48px&quot; fill=&quot;#ffe500&quot;&gt;&lt;path d=&quot;M121-473v-60h126v60H121Zm114 231-40-40 88-88 40 40-88 88Zm48-397-88-88 40-40 88 88-40 40Zm457 480L552-347l-44 136-104-360 352 111-138 49 187 187-65 65ZM437-714v-126h60v126h-60Zm214 75-40-40 88-88 40 40-88 88Z&quot;/&gt;&lt;/svg&gt;"/>
          <p:cNvPicPr preferRelativeResize="0"/>
          <p:nvPr/>
        </p:nvPicPr>
        <p:blipFill>
          <a:blip r:embed="rId1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4850" y="4689977"/>
            <a:ext cx="305700" cy="305700"/>
          </a:xfrm>
          <a:prstGeom prst="rect">
            <a:avLst/>
          </a:prstGeom>
          <a:noFill/>
          <a:ln>
            <a:noFill/>
          </a:ln>
        </p:spPr>
      </p:pic>
      <p:sp>
        <p:nvSpPr>
          <p:cNvPr id="482" name="Google Shape;482;p24"/>
          <p:cNvSpPr/>
          <p:nvPr/>
        </p:nvSpPr>
        <p:spPr>
          <a:xfrm rot="2700000">
            <a:off x="9060292" y="-208490"/>
            <a:ext cx="355533" cy="2282965"/>
          </a:xfrm>
          <a:prstGeom prst="roundRect">
            <a:avLst>
              <a:gd name="adj" fmla="val 2341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7" name="Google Shape;487;p25" title="libra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8" name="Google Shape;488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742900" y="-767450"/>
            <a:ext cx="6596076" cy="2895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9" name="Google Shape;489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4534175" y="616125"/>
            <a:ext cx="10569974" cy="4639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90" name="Google Shape;490;p25"/>
          <p:cNvPicPr preferRelativeResize="0"/>
          <p:nvPr/>
        </p:nvPicPr>
        <p:blipFill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48925" y="4241999"/>
            <a:ext cx="3069752" cy="1347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1" name="Google Shape;491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471638" y="269208"/>
            <a:ext cx="215050" cy="21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2" name="Google Shape;492;p25"/>
          <p:cNvPicPr preferRelativeResize="0"/>
          <p:nvPr/>
        </p:nvPicPr>
        <p:blipFill rotWithShape="1">
          <a:blip r:embed="rId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1" y="316378"/>
            <a:ext cx="228025" cy="158575"/>
          </a:xfrm>
          <a:prstGeom prst="rect">
            <a:avLst/>
          </a:prstGeom>
          <a:noFill/>
          <a:ln>
            <a:noFill/>
          </a:ln>
        </p:spPr>
      </p:pic>
      <p:sp>
        <p:nvSpPr>
          <p:cNvPr id="493" name="Google Shape;493;p25"/>
          <p:cNvSpPr/>
          <p:nvPr/>
        </p:nvSpPr>
        <p:spPr>
          <a:xfrm>
            <a:off x="457200" y="685800"/>
            <a:ext cx="3290100" cy="26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ФУТБОЛКА УНИСЕКС ОВЕРСАЙЗ</a:t>
            </a:r>
            <a:endParaRPr sz="2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LIBRA 220</a:t>
            </a:r>
            <a:endParaRPr sz="2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52104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Выполнена из 100% высокогребенного хлопка.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Цвет «снежно-белый» — идеален для полноцветной прямой печати (DTG).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94" name="Google Shape;494;p25">
            <a:hlinkClick r:id="rId9"/>
          </p:cNvPr>
          <p:cNvSpPr/>
          <p:nvPr/>
        </p:nvSpPr>
        <p:spPr>
          <a:xfrm>
            <a:off x="353125" y="4280700"/>
            <a:ext cx="948300" cy="305700"/>
          </a:xfrm>
          <a:prstGeom prst="roundRect">
            <a:avLst>
              <a:gd name="adj" fmla="val 26202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1 095 ₽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95" name="Google Shape;495;p25" descr="&lt;svg xmlns=&quot;http://www.w3.org/2000/svg&quot; height=&quot;48px&quot; viewBox=&quot;0 -960 960 960&quot; width=&quot;48px&quot; fill=&quot;#ffe500&quot;&gt;&lt;path d=&quot;M121-473v-60h126v60H121Zm114 231-40-40 88-88 40 40-88 88Zm48-397-88-88 40-40 88 88-40 40Zm457 480L552-347l-44 136-104-360 352 111-138 49 187 187-65 65ZM437-714v-126h60v126h-60Zm214 75-40-40 88-88 40 40-88 88Z&quot;/&gt;&lt;/svg&gt;"/>
          <p:cNvPicPr preferRelativeResize="0"/>
          <p:nvPr/>
        </p:nvPicPr>
        <p:blipFill>
          <a:blip r:embed="rId10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100" y="4419152"/>
            <a:ext cx="305700" cy="30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6" name="Google Shape;496;p25"/>
          <p:cNvPicPr preferRelativeResize="0"/>
          <p:nvPr/>
        </p:nvPicPr>
        <p:blipFill rotWithShape="1">
          <a:blip r:embed="rId11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3614487"/>
            <a:ext cx="587201" cy="587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7" name="Google Shape;497;p25"/>
          <p:cNvPicPr preferRelativeResize="0"/>
          <p:nvPr/>
        </p:nvPicPr>
        <p:blipFill rotWithShape="1">
          <a:blip r:embed="rId1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4394" y="3706108"/>
            <a:ext cx="403969" cy="403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98" name="Google Shape;498;p25"/>
          <p:cNvPicPr preferRelativeResize="0"/>
          <p:nvPr/>
        </p:nvPicPr>
        <p:blipFill rotWithShape="1">
          <a:blip r:embed="rId1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79883" y="3706108"/>
            <a:ext cx="403970" cy="403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9" name="Google Shape;499;p25"/>
          <p:cNvPicPr preferRelativeResize="0"/>
          <p:nvPr/>
        </p:nvPicPr>
        <p:blipFill rotWithShape="1">
          <a:blip r:embed="rId1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15371" y="3706108"/>
            <a:ext cx="403969" cy="403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0" name="Google Shape;500;p25"/>
          <p:cNvPicPr preferRelativeResize="0"/>
          <p:nvPr/>
        </p:nvPicPr>
        <p:blipFill rotWithShape="1">
          <a:blip r:embed="rId1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199" y="2574775"/>
            <a:ext cx="1152300" cy="988500"/>
          </a:xfrm>
          <a:prstGeom prst="roundRect">
            <a:avLst>
              <a:gd name="adj" fmla="val 9569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01" name="Google Shape;501;p25"/>
          <p:cNvPicPr preferRelativeResize="0"/>
          <p:nvPr/>
        </p:nvPicPr>
        <p:blipFill rotWithShape="1">
          <a:blip r:embed="rId1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1493100"/>
            <a:ext cx="1152300" cy="988500"/>
          </a:xfrm>
          <a:prstGeom prst="roundRect">
            <a:avLst>
              <a:gd name="adj" fmla="val 957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02" name="Google Shape;502;p25"/>
          <p:cNvPicPr preferRelativeResize="0"/>
          <p:nvPr/>
        </p:nvPicPr>
        <p:blipFill rotWithShape="1">
          <a:blip r:embed="rId1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1870" y="4354944"/>
            <a:ext cx="344105" cy="15720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03" name="Google Shape;503;p25"/>
          <p:cNvGrpSpPr/>
          <p:nvPr/>
        </p:nvGrpSpPr>
        <p:grpSpPr>
          <a:xfrm>
            <a:off x="2002175" y="4350342"/>
            <a:ext cx="716100" cy="166420"/>
            <a:chOff x="2070575" y="2702930"/>
            <a:chExt cx="716100" cy="166420"/>
          </a:xfrm>
        </p:grpSpPr>
        <p:sp>
          <p:nvSpPr>
            <p:cNvPr id="504" name="Google Shape;504;p25"/>
            <p:cNvSpPr/>
            <p:nvPr/>
          </p:nvSpPr>
          <p:spPr>
            <a:xfrm>
              <a:off x="2070575" y="2703150"/>
              <a:ext cx="716100" cy="166200"/>
            </a:xfrm>
            <a:prstGeom prst="roundRect">
              <a:avLst>
                <a:gd name="adj" fmla="val 27226"/>
              </a:avLst>
            </a:prstGeom>
            <a:solidFill>
              <a:schemeClr val="lt1"/>
            </a:solidFill>
            <a:ln w="9525" cap="flat" cmpd="sng">
              <a:solidFill>
                <a:srgbClr val="FFE5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"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22.10.25</a:t>
              </a:r>
              <a:endParaRPr sz="500"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pic>
          <p:nvPicPr>
            <p:cNvPr id="505" name="Google Shape;505;p25"/>
            <p:cNvPicPr preferRelativeResize="0"/>
            <p:nvPr/>
          </p:nvPicPr>
          <p:blipFill>
            <a:blip r:embed="rId18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70575" y="2702930"/>
              <a:ext cx="267000" cy="16624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06" name="Google Shape;506;p25"/>
          <p:cNvSpPr/>
          <p:nvPr/>
        </p:nvSpPr>
        <p:spPr>
          <a:xfrm rot="2700000">
            <a:off x="4618944" y="2313860"/>
            <a:ext cx="355533" cy="1555354"/>
          </a:xfrm>
          <a:prstGeom prst="roundRect">
            <a:avLst>
              <a:gd name="adj" fmla="val 23411"/>
            </a:avLst>
          </a:prstGeom>
          <a:solidFill>
            <a:srgbClr val="DCDD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07" name="Google Shape;507;p25"/>
          <p:cNvSpPr/>
          <p:nvPr/>
        </p:nvSpPr>
        <p:spPr>
          <a:xfrm rot="2700000">
            <a:off x="9272721" y="1618596"/>
            <a:ext cx="355533" cy="2020558"/>
          </a:xfrm>
          <a:prstGeom prst="roundRect">
            <a:avLst>
              <a:gd name="adj" fmla="val 23411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08" name="Google Shape;508;p25"/>
          <p:cNvSpPr/>
          <p:nvPr/>
        </p:nvSpPr>
        <p:spPr>
          <a:xfrm rot="2700000">
            <a:off x="4630885" y="1546363"/>
            <a:ext cx="355533" cy="492571"/>
          </a:xfrm>
          <a:prstGeom prst="roundRect">
            <a:avLst>
              <a:gd name="adj" fmla="val 23411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09" name="Google Shape;509;p25"/>
          <p:cNvSpPr/>
          <p:nvPr/>
        </p:nvSpPr>
        <p:spPr>
          <a:xfrm rot="2700000">
            <a:off x="8994908" y="2259671"/>
            <a:ext cx="355533" cy="2020558"/>
          </a:xfrm>
          <a:prstGeom prst="roundRect">
            <a:avLst>
              <a:gd name="adj" fmla="val 2341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10" name="Google Shape;510;p25"/>
          <p:cNvSpPr/>
          <p:nvPr/>
        </p:nvSpPr>
        <p:spPr>
          <a:xfrm rot="2700000">
            <a:off x="5340657" y="-1582847"/>
            <a:ext cx="355533" cy="3458818"/>
          </a:xfrm>
          <a:prstGeom prst="roundRect">
            <a:avLst>
              <a:gd name="adj" fmla="val 23411"/>
            </a:avLst>
          </a:prstGeom>
          <a:solidFill>
            <a:srgbClr val="DCDD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511" name="Google Shape;511;p25"/>
          <p:cNvGrpSpPr/>
          <p:nvPr/>
        </p:nvGrpSpPr>
        <p:grpSpPr>
          <a:xfrm>
            <a:off x="8145014" y="745224"/>
            <a:ext cx="1690624" cy="1717645"/>
            <a:chOff x="-2069450" y="1589775"/>
            <a:chExt cx="1295100" cy="1315800"/>
          </a:xfrm>
        </p:grpSpPr>
        <p:sp>
          <p:nvSpPr>
            <p:cNvPr id="512" name="Google Shape;512;p25"/>
            <p:cNvSpPr/>
            <p:nvPr/>
          </p:nvSpPr>
          <p:spPr>
            <a:xfrm>
              <a:off x="-2069450" y="1589775"/>
              <a:ext cx="1295100" cy="131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grpSp>
          <p:nvGrpSpPr>
            <p:cNvPr id="513" name="Google Shape;513;p25"/>
            <p:cNvGrpSpPr/>
            <p:nvPr/>
          </p:nvGrpSpPr>
          <p:grpSpPr>
            <a:xfrm>
              <a:off x="-1893775" y="1768738"/>
              <a:ext cx="939776" cy="939776"/>
              <a:chOff x="-1643175" y="2806075"/>
              <a:chExt cx="939776" cy="939776"/>
            </a:xfrm>
          </p:grpSpPr>
          <p:sp>
            <p:nvSpPr>
              <p:cNvPr id="514" name="Google Shape;514;p25"/>
              <p:cNvSpPr/>
              <p:nvPr/>
            </p:nvSpPr>
            <p:spPr>
              <a:xfrm>
                <a:off x="-1146960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5" name="Google Shape;515;p25"/>
              <p:cNvSpPr/>
              <p:nvPr/>
            </p:nvSpPr>
            <p:spPr>
              <a:xfrm>
                <a:off x="-1022906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6" name="Google Shape;516;p25"/>
              <p:cNvSpPr/>
              <p:nvPr/>
            </p:nvSpPr>
            <p:spPr>
              <a:xfrm>
                <a:off x="-898853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7" name="Google Shape;517;p25"/>
              <p:cNvSpPr/>
              <p:nvPr/>
            </p:nvSpPr>
            <p:spPr>
              <a:xfrm>
                <a:off x="-774799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8" name="Google Shape;518;p25"/>
              <p:cNvSpPr/>
              <p:nvPr/>
            </p:nvSpPr>
            <p:spPr>
              <a:xfrm>
                <a:off x="-1146960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9" name="Google Shape;519;p25"/>
              <p:cNvSpPr/>
              <p:nvPr/>
            </p:nvSpPr>
            <p:spPr>
              <a:xfrm>
                <a:off x="-1022906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0" name="Google Shape;520;p25"/>
              <p:cNvSpPr/>
              <p:nvPr/>
            </p:nvSpPr>
            <p:spPr>
              <a:xfrm>
                <a:off x="-898853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1" name="Google Shape;521;p25"/>
              <p:cNvSpPr/>
              <p:nvPr/>
            </p:nvSpPr>
            <p:spPr>
              <a:xfrm>
                <a:off x="-774799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2" name="Google Shape;522;p25"/>
              <p:cNvSpPr/>
              <p:nvPr/>
            </p:nvSpPr>
            <p:spPr>
              <a:xfrm>
                <a:off x="-1146960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3" name="Google Shape;523;p25"/>
              <p:cNvSpPr/>
              <p:nvPr/>
            </p:nvSpPr>
            <p:spPr>
              <a:xfrm>
                <a:off x="-1022906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4" name="Google Shape;524;p25"/>
              <p:cNvSpPr/>
              <p:nvPr/>
            </p:nvSpPr>
            <p:spPr>
              <a:xfrm>
                <a:off x="-898853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5" name="Google Shape;525;p25"/>
              <p:cNvSpPr/>
              <p:nvPr/>
            </p:nvSpPr>
            <p:spPr>
              <a:xfrm>
                <a:off x="-774799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6" name="Google Shape;526;p25"/>
              <p:cNvSpPr/>
              <p:nvPr/>
            </p:nvSpPr>
            <p:spPr>
              <a:xfrm>
                <a:off x="-1146960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7" name="Google Shape;527;p25"/>
              <p:cNvSpPr/>
              <p:nvPr/>
            </p:nvSpPr>
            <p:spPr>
              <a:xfrm>
                <a:off x="-1022906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8" name="Google Shape;528;p25"/>
              <p:cNvSpPr/>
              <p:nvPr/>
            </p:nvSpPr>
            <p:spPr>
              <a:xfrm>
                <a:off x="-898853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9" name="Google Shape;529;p25"/>
              <p:cNvSpPr/>
              <p:nvPr/>
            </p:nvSpPr>
            <p:spPr>
              <a:xfrm>
                <a:off x="-774799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0" name="Google Shape;530;p25"/>
              <p:cNvSpPr/>
              <p:nvPr/>
            </p:nvSpPr>
            <p:spPr>
              <a:xfrm>
                <a:off x="-1643175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1" name="Google Shape;531;p25"/>
              <p:cNvSpPr/>
              <p:nvPr/>
            </p:nvSpPr>
            <p:spPr>
              <a:xfrm>
                <a:off x="-1519121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2" name="Google Shape;532;p25"/>
              <p:cNvSpPr/>
              <p:nvPr/>
            </p:nvSpPr>
            <p:spPr>
              <a:xfrm>
                <a:off x="-1395068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3" name="Google Shape;533;p25"/>
              <p:cNvSpPr/>
              <p:nvPr/>
            </p:nvSpPr>
            <p:spPr>
              <a:xfrm>
                <a:off x="-1271014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4" name="Google Shape;534;p25"/>
              <p:cNvSpPr/>
              <p:nvPr/>
            </p:nvSpPr>
            <p:spPr>
              <a:xfrm>
                <a:off x="-1643175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5" name="Google Shape;535;p25"/>
              <p:cNvSpPr/>
              <p:nvPr/>
            </p:nvSpPr>
            <p:spPr>
              <a:xfrm>
                <a:off x="-1519121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6" name="Google Shape;536;p25"/>
              <p:cNvSpPr/>
              <p:nvPr/>
            </p:nvSpPr>
            <p:spPr>
              <a:xfrm>
                <a:off x="-1395068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7" name="Google Shape;537;p25"/>
              <p:cNvSpPr/>
              <p:nvPr/>
            </p:nvSpPr>
            <p:spPr>
              <a:xfrm>
                <a:off x="-1271014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8" name="Google Shape;538;p25"/>
              <p:cNvSpPr/>
              <p:nvPr/>
            </p:nvSpPr>
            <p:spPr>
              <a:xfrm>
                <a:off x="-1643175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9" name="Google Shape;539;p25"/>
              <p:cNvSpPr/>
              <p:nvPr/>
            </p:nvSpPr>
            <p:spPr>
              <a:xfrm>
                <a:off x="-1519121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0" name="Google Shape;540;p25"/>
              <p:cNvSpPr/>
              <p:nvPr/>
            </p:nvSpPr>
            <p:spPr>
              <a:xfrm>
                <a:off x="-1395068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1" name="Google Shape;541;p25"/>
              <p:cNvSpPr/>
              <p:nvPr/>
            </p:nvSpPr>
            <p:spPr>
              <a:xfrm>
                <a:off x="-1271014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2" name="Google Shape;542;p25"/>
              <p:cNvSpPr/>
              <p:nvPr/>
            </p:nvSpPr>
            <p:spPr>
              <a:xfrm>
                <a:off x="-1643175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3" name="Google Shape;543;p25"/>
              <p:cNvSpPr/>
              <p:nvPr/>
            </p:nvSpPr>
            <p:spPr>
              <a:xfrm>
                <a:off x="-1519121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4" name="Google Shape;544;p25"/>
              <p:cNvSpPr/>
              <p:nvPr/>
            </p:nvSpPr>
            <p:spPr>
              <a:xfrm>
                <a:off x="-1395068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5" name="Google Shape;545;p25"/>
              <p:cNvSpPr/>
              <p:nvPr/>
            </p:nvSpPr>
            <p:spPr>
              <a:xfrm>
                <a:off x="-1271014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6" name="Google Shape;546;p25"/>
              <p:cNvSpPr/>
              <p:nvPr/>
            </p:nvSpPr>
            <p:spPr>
              <a:xfrm>
                <a:off x="-1146960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7" name="Google Shape;547;p25"/>
              <p:cNvSpPr/>
              <p:nvPr/>
            </p:nvSpPr>
            <p:spPr>
              <a:xfrm>
                <a:off x="-1022906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8" name="Google Shape;548;p25"/>
              <p:cNvSpPr/>
              <p:nvPr/>
            </p:nvSpPr>
            <p:spPr>
              <a:xfrm>
                <a:off x="-898853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9" name="Google Shape;549;p25"/>
              <p:cNvSpPr/>
              <p:nvPr/>
            </p:nvSpPr>
            <p:spPr>
              <a:xfrm>
                <a:off x="-774799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0" name="Google Shape;550;p25"/>
              <p:cNvSpPr/>
              <p:nvPr/>
            </p:nvSpPr>
            <p:spPr>
              <a:xfrm>
                <a:off x="-1146960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1" name="Google Shape;551;p25"/>
              <p:cNvSpPr/>
              <p:nvPr/>
            </p:nvSpPr>
            <p:spPr>
              <a:xfrm>
                <a:off x="-1022906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2" name="Google Shape;552;p25"/>
              <p:cNvSpPr/>
              <p:nvPr/>
            </p:nvSpPr>
            <p:spPr>
              <a:xfrm>
                <a:off x="-898853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3" name="Google Shape;553;p25"/>
              <p:cNvSpPr/>
              <p:nvPr/>
            </p:nvSpPr>
            <p:spPr>
              <a:xfrm>
                <a:off x="-774799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4" name="Google Shape;554;p25"/>
              <p:cNvSpPr/>
              <p:nvPr/>
            </p:nvSpPr>
            <p:spPr>
              <a:xfrm>
                <a:off x="-1146960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5" name="Google Shape;555;p25"/>
              <p:cNvSpPr/>
              <p:nvPr/>
            </p:nvSpPr>
            <p:spPr>
              <a:xfrm>
                <a:off x="-1022906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6" name="Google Shape;556;p25"/>
              <p:cNvSpPr/>
              <p:nvPr/>
            </p:nvSpPr>
            <p:spPr>
              <a:xfrm>
                <a:off x="-898853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7" name="Google Shape;557;p25"/>
              <p:cNvSpPr/>
              <p:nvPr/>
            </p:nvSpPr>
            <p:spPr>
              <a:xfrm>
                <a:off x="-774799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8" name="Google Shape;558;p25"/>
              <p:cNvSpPr/>
              <p:nvPr/>
            </p:nvSpPr>
            <p:spPr>
              <a:xfrm>
                <a:off x="-1146960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9" name="Google Shape;559;p25"/>
              <p:cNvSpPr/>
              <p:nvPr/>
            </p:nvSpPr>
            <p:spPr>
              <a:xfrm>
                <a:off x="-1022906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0" name="Google Shape;560;p25"/>
              <p:cNvSpPr/>
              <p:nvPr/>
            </p:nvSpPr>
            <p:spPr>
              <a:xfrm>
                <a:off x="-898853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1" name="Google Shape;561;p25"/>
              <p:cNvSpPr/>
              <p:nvPr/>
            </p:nvSpPr>
            <p:spPr>
              <a:xfrm>
                <a:off x="-774799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2" name="Google Shape;562;p25"/>
              <p:cNvSpPr/>
              <p:nvPr/>
            </p:nvSpPr>
            <p:spPr>
              <a:xfrm>
                <a:off x="-1643175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3" name="Google Shape;563;p25"/>
              <p:cNvSpPr/>
              <p:nvPr/>
            </p:nvSpPr>
            <p:spPr>
              <a:xfrm>
                <a:off x="-1519121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4" name="Google Shape;564;p25"/>
              <p:cNvSpPr/>
              <p:nvPr/>
            </p:nvSpPr>
            <p:spPr>
              <a:xfrm>
                <a:off x="-1395068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5" name="Google Shape;565;p25"/>
              <p:cNvSpPr/>
              <p:nvPr/>
            </p:nvSpPr>
            <p:spPr>
              <a:xfrm>
                <a:off x="-1271014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6" name="Google Shape;566;p25"/>
              <p:cNvSpPr/>
              <p:nvPr/>
            </p:nvSpPr>
            <p:spPr>
              <a:xfrm>
                <a:off x="-1643175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7" name="Google Shape;567;p25"/>
              <p:cNvSpPr/>
              <p:nvPr/>
            </p:nvSpPr>
            <p:spPr>
              <a:xfrm>
                <a:off x="-1519121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8" name="Google Shape;568;p25"/>
              <p:cNvSpPr/>
              <p:nvPr/>
            </p:nvSpPr>
            <p:spPr>
              <a:xfrm>
                <a:off x="-1395068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9" name="Google Shape;569;p25"/>
              <p:cNvSpPr/>
              <p:nvPr/>
            </p:nvSpPr>
            <p:spPr>
              <a:xfrm>
                <a:off x="-1271014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0" name="Google Shape;570;p25"/>
              <p:cNvSpPr/>
              <p:nvPr/>
            </p:nvSpPr>
            <p:spPr>
              <a:xfrm>
                <a:off x="-1643175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1" name="Google Shape;571;p25"/>
              <p:cNvSpPr/>
              <p:nvPr/>
            </p:nvSpPr>
            <p:spPr>
              <a:xfrm>
                <a:off x="-1519121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2" name="Google Shape;572;p25"/>
              <p:cNvSpPr/>
              <p:nvPr/>
            </p:nvSpPr>
            <p:spPr>
              <a:xfrm>
                <a:off x="-1395068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3" name="Google Shape;573;p25"/>
              <p:cNvSpPr/>
              <p:nvPr/>
            </p:nvSpPr>
            <p:spPr>
              <a:xfrm>
                <a:off x="-1271014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4" name="Google Shape;574;p25"/>
              <p:cNvSpPr/>
              <p:nvPr/>
            </p:nvSpPr>
            <p:spPr>
              <a:xfrm>
                <a:off x="-1643175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5" name="Google Shape;575;p25"/>
              <p:cNvSpPr/>
              <p:nvPr/>
            </p:nvSpPr>
            <p:spPr>
              <a:xfrm>
                <a:off x="-1519121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6" name="Google Shape;576;p25"/>
              <p:cNvSpPr/>
              <p:nvPr/>
            </p:nvSpPr>
            <p:spPr>
              <a:xfrm>
                <a:off x="-1395068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7" name="Google Shape;577;p25"/>
              <p:cNvSpPr/>
              <p:nvPr/>
            </p:nvSpPr>
            <p:spPr>
              <a:xfrm>
                <a:off x="-1271014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</p:grpSp>
      <p:sp>
        <p:nvSpPr>
          <p:cNvPr id="578" name="Google Shape;578;p25"/>
          <p:cNvSpPr/>
          <p:nvPr/>
        </p:nvSpPr>
        <p:spPr>
          <a:xfrm>
            <a:off x="2870675" y="4242000"/>
            <a:ext cx="1982400" cy="344400"/>
          </a:xfrm>
          <a:prstGeom prst="roundRect">
            <a:avLst>
              <a:gd name="adj" fmla="val 26202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Сочетается с толстовкой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79" name="Google Shape;579;p25">
            <a:hlinkClick r:id="rId19"/>
          </p:cNvPr>
          <p:cNvSpPr/>
          <p:nvPr/>
        </p:nvSpPr>
        <p:spPr>
          <a:xfrm>
            <a:off x="3854700" y="4494350"/>
            <a:ext cx="1188300" cy="344400"/>
          </a:xfrm>
          <a:prstGeom prst="roundRect">
            <a:avLst>
              <a:gd name="adj" fmla="val 26202"/>
            </a:avLst>
          </a:prstGeom>
          <a:solidFill>
            <a:schemeClr val="lt1"/>
          </a:solidFill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MOHITO 280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80" name="Google Shape;580;p25"/>
          <p:cNvPicPr preferRelativeResize="0"/>
          <p:nvPr/>
        </p:nvPicPr>
        <p:blipFill rotWithShape="1">
          <a:blip r:embed="rId20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66746" y="4366396"/>
            <a:ext cx="600300" cy="6003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81" name="Google Shape;581;p25" descr="&lt;svg xmlns=&quot;http://www.w3.org/2000/svg&quot; height=&quot;48px&quot; viewBox=&quot;0 -960 960 960&quot; width=&quot;48px&quot; fill=&quot;#ffe500&quot;&gt;&lt;path d=&quot;M121-473v-60h126v60H121Zm114 231-40-40 88-88 40 40-88 88Zm48-397-88-88 40-40 88 88-40 40Zm457 480L552-347l-44 136-104-360 352 111-138 49 187 187-65 65ZM437-714v-126h60v126h-60Zm214 75-40-40 88-88 40 40-88 88Z&quot;/&gt;&lt;/svg&gt;"/>
          <p:cNvPicPr preferRelativeResize="0"/>
          <p:nvPr/>
        </p:nvPicPr>
        <p:blipFill>
          <a:blip r:embed="rId10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8300" y="4689977"/>
            <a:ext cx="305700" cy="30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6" name="Google Shape;586;p26" title="antares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87" name="Google Shape;587;p26"/>
          <p:cNvSpPr/>
          <p:nvPr/>
        </p:nvSpPr>
        <p:spPr>
          <a:xfrm rot="2700000">
            <a:off x="2842983" y="2128037"/>
            <a:ext cx="355533" cy="3893477"/>
          </a:xfrm>
          <a:prstGeom prst="roundRect">
            <a:avLst>
              <a:gd name="adj" fmla="val 2341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88" name="Google Shape;588;p26"/>
          <p:cNvSpPr/>
          <p:nvPr/>
        </p:nvSpPr>
        <p:spPr>
          <a:xfrm rot="2700000">
            <a:off x="6449508" y="-816837"/>
            <a:ext cx="355533" cy="2005923"/>
          </a:xfrm>
          <a:prstGeom prst="roundRect">
            <a:avLst>
              <a:gd name="adj" fmla="val 23411"/>
            </a:avLst>
          </a:prstGeom>
          <a:solidFill>
            <a:srgbClr val="DCDD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89" name="Google Shape;589;p26"/>
          <p:cNvPicPr preferRelativeResize="0"/>
          <p:nvPr/>
        </p:nvPicPr>
        <p:blipFill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48925" y="4241999"/>
            <a:ext cx="3069752" cy="1347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0" name="Google Shape;590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471638" y="269208"/>
            <a:ext cx="215050" cy="21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1" name="Google Shape;591;p26"/>
          <p:cNvPicPr preferRelativeResize="0"/>
          <p:nvPr/>
        </p:nvPicPr>
        <p:blipFill rotWithShape="1"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1" y="316378"/>
            <a:ext cx="228025" cy="158575"/>
          </a:xfrm>
          <a:prstGeom prst="rect">
            <a:avLst/>
          </a:prstGeom>
          <a:noFill/>
          <a:ln>
            <a:noFill/>
          </a:ln>
        </p:spPr>
      </p:pic>
      <p:sp>
        <p:nvSpPr>
          <p:cNvPr id="592" name="Google Shape;592;p26"/>
          <p:cNvSpPr/>
          <p:nvPr/>
        </p:nvSpPr>
        <p:spPr>
          <a:xfrm>
            <a:off x="457200" y="685800"/>
            <a:ext cx="3607200" cy="26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ТОЛСТОВКА СВИТШОТ УНИСЕКС</a:t>
            </a:r>
            <a:endParaRPr sz="2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ANTARES 260</a:t>
            </a:r>
            <a:endParaRPr sz="2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52100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Материала — двухниточный футера без начеса.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Круглый вырез горловины.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Эластичные манжеты и низ изделия обработаны рибом 2х2.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Гладкая лицевая сторона.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93" name="Google Shape;593;p26">
            <a:hlinkClick r:id="rId7"/>
          </p:cNvPr>
          <p:cNvSpPr/>
          <p:nvPr/>
        </p:nvSpPr>
        <p:spPr>
          <a:xfrm>
            <a:off x="353125" y="4280700"/>
            <a:ext cx="948300" cy="305700"/>
          </a:xfrm>
          <a:prstGeom prst="roundRect">
            <a:avLst>
              <a:gd name="adj" fmla="val 26202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1 320 ₽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94" name="Google Shape;594;p26" descr="&lt;svg xmlns=&quot;http://www.w3.org/2000/svg&quot; height=&quot;48px&quot; viewBox=&quot;0 -960 960 960&quot; width=&quot;48px&quot; fill=&quot;#ffe500&quot;&gt;&lt;path d=&quot;M121-473v-60h126v60H121Zm114 231-40-40 88-88 40 40-88 88Zm48-397-88-88 40-40 88 88-40 40Zm457 480L552-347l-44 136-104-360 352 111-138 49 187 187-65 65ZM437-714v-126h60v126h-60Zm214 75-40-40 88-88 40 40-88 88Z&quot;/&gt;&lt;/svg&gt;"/>
          <p:cNvPicPr preferRelativeResize="0"/>
          <p:nvPr/>
        </p:nvPicPr>
        <p:blipFill>
          <a:blip r:embed="rId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100" y="4419152"/>
            <a:ext cx="305700" cy="305700"/>
          </a:xfrm>
          <a:prstGeom prst="rect">
            <a:avLst/>
          </a:prstGeom>
          <a:noFill/>
          <a:ln>
            <a:noFill/>
          </a:ln>
        </p:spPr>
      </p:pic>
      <p:sp>
        <p:nvSpPr>
          <p:cNvPr id="595" name="Google Shape;595;p26"/>
          <p:cNvSpPr/>
          <p:nvPr/>
        </p:nvSpPr>
        <p:spPr>
          <a:xfrm rot="2700000">
            <a:off x="8622642" y="3497610"/>
            <a:ext cx="355533" cy="2282965"/>
          </a:xfrm>
          <a:prstGeom prst="roundRect">
            <a:avLst>
              <a:gd name="adj" fmla="val 2341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96" name="Google Shape;596;p26"/>
          <p:cNvSpPr/>
          <p:nvPr/>
        </p:nvSpPr>
        <p:spPr>
          <a:xfrm rot="2700000">
            <a:off x="2514458" y="4071871"/>
            <a:ext cx="355533" cy="2020558"/>
          </a:xfrm>
          <a:prstGeom prst="roundRect">
            <a:avLst>
              <a:gd name="adj" fmla="val 23411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97" name="Google Shape;597;p26"/>
          <p:cNvSpPr/>
          <p:nvPr/>
        </p:nvSpPr>
        <p:spPr>
          <a:xfrm rot="2700000">
            <a:off x="8428385" y="1073088"/>
            <a:ext cx="355533" cy="492571"/>
          </a:xfrm>
          <a:prstGeom prst="roundRect">
            <a:avLst>
              <a:gd name="adj" fmla="val 2341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98" name="Google Shape;598;p26"/>
          <p:cNvPicPr preferRelativeResize="0"/>
          <p:nvPr/>
        </p:nvPicPr>
        <p:blipFill rotWithShape="1">
          <a:blip r:embed="rId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3614487"/>
            <a:ext cx="587201" cy="587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9" name="Google Shape;599;p26"/>
          <p:cNvPicPr preferRelativeResize="0"/>
          <p:nvPr/>
        </p:nvPicPr>
        <p:blipFill rotWithShape="1">
          <a:blip r:embed="rId10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4394" y="3706108"/>
            <a:ext cx="403969" cy="403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600" name="Google Shape;600;p26"/>
          <p:cNvPicPr preferRelativeResize="0"/>
          <p:nvPr/>
        </p:nvPicPr>
        <p:blipFill rotWithShape="1">
          <a:blip r:embed="rId11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79883" y="3706108"/>
            <a:ext cx="403969" cy="403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601" name="Google Shape;601;p26"/>
          <p:cNvPicPr preferRelativeResize="0"/>
          <p:nvPr/>
        </p:nvPicPr>
        <p:blipFill rotWithShape="1">
          <a:blip r:embed="rId1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15371" y="3706108"/>
            <a:ext cx="403969" cy="403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2" name="Google Shape;602;p26"/>
          <p:cNvPicPr preferRelativeResize="0"/>
          <p:nvPr/>
        </p:nvPicPr>
        <p:blipFill rotWithShape="1">
          <a:blip r:embed="rId1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0859" y="3706108"/>
            <a:ext cx="403969" cy="403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3" name="Google Shape;603;p26" title="antaresgreen.png"/>
          <p:cNvPicPr preferRelativeResize="0"/>
          <p:nvPr/>
        </p:nvPicPr>
        <p:blipFill rotWithShape="1">
          <a:blip r:embed="rId1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86348" y="3706108"/>
            <a:ext cx="403969" cy="403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604" name="Google Shape;604;p26" title="antaresorange.png"/>
          <p:cNvPicPr preferRelativeResize="0"/>
          <p:nvPr/>
        </p:nvPicPr>
        <p:blipFill rotWithShape="1">
          <a:blip r:embed="rId1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21835" y="3706108"/>
            <a:ext cx="403969" cy="403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605" name="Google Shape;605;p26" title="antareswhite.png"/>
          <p:cNvPicPr preferRelativeResize="0"/>
          <p:nvPr/>
        </p:nvPicPr>
        <p:blipFill rotWithShape="1">
          <a:blip r:embed="rId1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57322" y="3706108"/>
            <a:ext cx="403969" cy="403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606" name="Google Shape;606;p26" title="antares1.png"/>
          <p:cNvPicPr preferRelativeResize="0"/>
          <p:nvPr/>
        </p:nvPicPr>
        <p:blipFill rotWithShape="1">
          <a:blip r:embed="rId1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199" y="2574775"/>
            <a:ext cx="1152300" cy="988500"/>
          </a:xfrm>
          <a:prstGeom prst="roundRect">
            <a:avLst>
              <a:gd name="adj" fmla="val 9569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07" name="Google Shape;607;p26" title="antares2.png"/>
          <p:cNvPicPr preferRelativeResize="0"/>
          <p:nvPr/>
        </p:nvPicPr>
        <p:blipFill rotWithShape="1">
          <a:blip r:embed="rId1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1493100"/>
            <a:ext cx="1152300" cy="988500"/>
          </a:xfrm>
          <a:prstGeom prst="roundRect">
            <a:avLst>
              <a:gd name="adj" fmla="val 957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08" name="Google Shape;608;p26"/>
          <p:cNvPicPr preferRelativeResize="0"/>
          <p:nvPr/>
        </p:nvPicPr>
        <p:blipFill rotWithShape="1">
          <a:blip r:embed="rId1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1870" y="4354944"/>
            <a:ext cx="344105" cy="157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09" name="Google Shape;609;p26"/>
          <p:cNvPicPr preferRelativeResize="0"/>
          <p:nvPr/>
        </p:nvPicPr>
        <p:blipFill rotWithShape="1">
          <a:blip r:embed="rId20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372071">
            <a:off x="5056501" y="2543896"/>
            <a:ext cx="137750" cy="95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10" name="Google Shape;610;p26"/>
          <p:cNvPicPr preferRelativeResize="0"/>
          <p:nvPr/>
        </p:nvPicPr>
        <p:blipFill rotWithShape="1">
          <a:blip r:embed="rId21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618185">
            <a:off x="8620217" y="2777699"/>
            <a:ext cx="61740" cy="958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B3B3B3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" name="Google Shape;615;p27" title="antares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21683" y="0"/>
            <a:ext cx="2892667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16" name="Google Shape;616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71638" y="269208"/>
            <a:ext cx="215050" cy="21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7" name="Google Shape;617;p27"/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1" y="316378"/>
            <a:ext cx="228025" cy="158575"/>
          </a:xfrm>
          <a:prstGeom prst="rect">
            <a:avLst/>
          </a:prstGeom>
          <a:noFill/>
          <a:ln>
            <a:noFill/>
          </a:ln>
        </p:spPr>
      </p:pic>
      <p:sp>
        <p:nvSpPr>
          <p:cNvPr id="618" name="Google Shape;618;p27"/>
          <p:cNvSpPr/>
          <p:nvPr/>
        </p:nvSpPr>
        <p:spPr>
          <a:xfrm>
            <a:off x="457200" y="685800"/>
            <a:ext cx="3607200" cy="7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ТОЛСТОВКА СВИТШОТ УНИСЕКС</a:t>
            </a:r>
            <a:endParaRPr sz="2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ANTARES 260</a:t>
            </a:r>
            <a:endParaRPr sz="2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52100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19" name="Google Shape;619;p27">
            <a:hlinkClick r:id="rId6"/>
          </p:cNvPr>
          <p:cNvSpPr/>
          <p:nvPr/>
        </p:nvSpPr>
        <p:spPr>
          <a:xfrm>
            <a:off x="353125" y="1481100"/>
            <a:ext cx="948300" cy="305700"/>
          </a:xfrm>
          <a:prstGeom prst="roundRect">
            <a:avLst>
              <a:gd name="adj" fmla="val 26202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1 320 ₽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20" name="Google Shape;620;p27" descr="&lt;svg xmlns=&quot;http://www.w3.org/2000/svg&quot; height=&quot;48px&quot; viewBox=&quot;0 -960 960 960&quot; width=&quot;48px&quot; fill=&quot;#ffe500&quot;&gt;&lt;path d=&quot;M121-473v-60h126v60H121Zm114 231-40-40 88-88 40 40-88 88Zm48-397-88-88 40-40 88 88-40 40Zm457 480L552-347l-44 136-104-360 352 111-138 49 187 187-65 65ZM437-714v-126h60v126h-60Zm214 75-40-40 88-88 40 40-88 88Z&quot;/&gt;&lt;/svg&gt;"/>
          <p:cNvPicPr preferRelativeResize="0"/>
          <p:nvPr/>
        </p:nvPicPr>
        <p:blipFill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100" y="1619552"/>
            <a:ext cx="305700" cy="305700"/>
          </a:xfrm>
          <a:prstGeom prst="rect">
            <a:avLst/>
          </a:prstGeom>
          <a:noFill/>
          <a:ln>
            <a:noFill/>
          </a:ln>
        </p:spPr>
      </p:pic>
      <p:sp>
        <p:nvSpPr>
          <p:cNvPr id="621" name="Google Shape;621;p27"/>
          <p:cNvSpPr/>
          <p:nvPr/>
        </p:nvSpPr>
        <p:spPr>
          <a:xfrm>
            <a:off x="334950" y="2026200"/>
            <a:ext cx="2354400" cy="344400"/>
          </a:xfrm>
          <a:prstGeom prst="roundRect">
            <a:avLst>
              <a:gd name="adj" fmla="val 26202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Сочетается с футболками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22" name="Google Shape;622;p27"/>
          <p:cNvSpPr/>
          <p:nvPr/>
        </p:nvSpPr>
        <p:spPr>
          <a:xfrm>
            <a:off x="457200" y="2550500"/>
            <a:ext cx="3607200" cy="7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IMPERIAL 190</a:t>
            </a:r>
            <a:endParaRPr sz="2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711500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23" name="Google Shape;623;p27">
            <a:hlinkClick r:id="rId8"/>
          </p:cNvPr>
          <p:cNvSpPr/>
          <p:nvPr/>
        </p:nvSpPr>
        <p:spPr>
          <a:xfrm>
            <a:off x="353125" y="3134300"/>
            <a:ext cx="1019700" cy="305700"/>
          </a:xfrm>
          <a:prstGeom prst="roundRect">
            <a:avLst>
              <a:gd name="adj" fmla="val 26202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от 577 ₽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24" name="Google Shape;624;p27"/>
          <p:cNvPicPr preferRelativeResize="0"/>
          <p:nvPr/>
        </p:nvPicPr>
        <p:blipFill rotWithShape="1">
          <a:blip r:embed="rId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77438" y="2143357"/>
            <a:ext cx="278500" cy="11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5" name="Google Shape;625;p27"/>
          <p:cNvPicPr preferRelativeResize="0"/>
          <p:nvPr/>
        </p:nvPicPr>
        <p:blipFill>
          <a:blip r:embed="rId10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5200" y="3203938"/>
            <a:ext cx="293211" cy="166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6" name="Google Shape;626;p27"/>
          <p:cNvPicPr preferRelativeResize="0"/>
          <p:nvPr/>
        </p:nvPicPr>
        <p:blipFill rotWithShape="1">
          <a:blip r:embed="rId11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48026" y="2550501"/>
            <a:ext cx="889500" cy="8895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627" name="Google Shape;627;p27"/>
          <p:cNvSpPr/>
          <p:nvPr/>
        </p:nvSpPr>
        <p:spPr>
          <a:xfrm>
            <a:off x="439025" y="3688500"/>
            <a:ext cx="3607200" cy="7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REGENT 150</a:t>
            </a:r>
            <a:endParaRPr sz="2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711380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28" name="Google Shape;628;p27">
            <a:hlinkClick r:id="rId12"/>
          </p:cNvPr>
          <p:cNvSpPr/>
          <p:nvPr/>
        </p:nvSpPr>
        <p:spPr>
          <a:xfrm>
            <a:off x="334950" y="4272300"/>
            <a:ext cx="1019700" cy="305700"/>
          </a:xfrm>
          <a:prstGeom prst="roundRect">
            <a:avLst>
              <a:gd name="adj" fmla="val 26202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от 425 ₽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29" name="Google Shape;629;p27"/>
          <p:cNvPicPr preferRelativeResize="0"/>
          <p:nvPr/>
        </p:nvPicPr>
        <p:blipFill>
          <a:blip r:embed="rId10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7025" y="4341937"/>
            <a:ext cx="293211" cy="166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0" name="Google Shape;630;p27"/>
          <p:cNvPicPr preferRelativeResize="0"/>
          <p:nvPr/>
        </p:nvPicPr>
        <p:blipFill rotWithShape="1">
          <a:blip r:embed="rId1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48026" y="3688500"/>
            <a:ext cx="889500" cy="8895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631" name="Google Shape;631;p27"/>
          <p:cNvSpPr/>
          <p:nvPr/>
        </p:nvSpPr>
        <p:spPr>
          <a:xfrm rot="2700000">
            <a:off x="4278420" y="-1208553"/>
            <a:ext cx="355533" cy="3642307"/>
          </a:xfrm>
          <a:prstGeom prst="roundRect">
            <a:avLst>
              <a:gd name="adj" fmla="val 23411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32" name="Google Shape;632;p27"/>
          <p:cNvSpPr/>
          <p:nvPr/>
        </p:nvSpPr>
        <p:spPr>
          <a:xfrm rot="2700000">
            <a:off x="8471409" y="3372699"/>
            <a:ext cx="355533" cy="2398580"/>
          </a:xfrm>
          <a:prstGeom prst="roundRect">
            <a:avLst>
              <a:gd name="adj" fmla="val 2341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33" name="Google Shape;633;p27"/>
          <p:cNvSpPr/>
          <p:nvPr/>
        </p:nvSpPr>
        <p:spPr>
          <a:xfrm rot="2700000">
            <a:off x="8045860" y="4325713"/>
            <a:ext cx="355533" cy="492571"/>
          </a:xfrm>
          <a:prstGeom prst="roundRect">
            <a:avLst>
              <a:gd name="adj" fmla="val 23411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34" name="Google Shape;634;p27"/>
          <p:cNvSpPr/>
          <p:nvPr/>
        </p:nvSpPr>
        <p:spPr>
          <a:xfrm rot="2700000">
            <a:off x="3791359" y="3372699"/>
            <a:ext cx="355533" cy="2398580"/>
          </a:xfrm>
          <a:prstGeom prst="roundRect">
            <a:avLst>
              <a:gd name="adj" fmla="val 2341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35" name="Google Shape;635;p27"/>
          <p:cNvSpPr/>
          <p:nvPr/>
        </p:nvSpPr>
        <p:spPr>
          <a:xfrm rot="2700000">
            <a:off x="5005032" y="-1456410"/>
            <a:ext cx="355533" cy="3458818"/>
          </a:xfrm>
          <a:prstGeom prst="roundRect">
            <a:avLst>
              <a:gd name="adj" fmla="val 23411"/>
            </a:avLst>
          </a:prstGeom>
          <a:solidFill>
            <a:srgbClr val="DCDD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36" name="Google Shape;636;p27"/>
          <p:cNvPicPr preferRelativeResize="0"/>
          <p:nvPr/>
        </p:nvPicPr>
        <p:blipFill rotWithShape="1">
          <a:blip r:embed="rId1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5195" y="1555344"/>
            <a:ext cx="344105" cy="15720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37" name="Google Shape;637;p27"/>
          <p:cNvGrpSpPr/>
          <p:nvPr/>
        </p:nvGrpSpPr>
        <p:grpSpPr>
          <a:xfrm>
            <a:off x="7374017" y="408049"/>
            <a:ext cx="1690624" cy="1717645"/>
            <a:chOff x="-2069450" y="1589775"/>
            <a:chExt cx="1295100" cy="1315800"/>
          </a:xfrm>
        </p:grpSpPr>
        <p:sp>
          <p:nvSpPr>
            <p:cNvPr id="638" name="Google Shape;638;p27"/>
            <p:cNvSpPr/>
            <p:nvPr/>
          </p:nvSpPr>
          <p:spPr>
            <a:xfrm>
              <a:off x="-2069450" y="1589775"/>
              <a:ext cx="1295100" cy="131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grpSp>
          <p:nvGrpSpPr>
            <p:cNvPr id="639" name="Google Shape;639;p27"/>
            <p:cNvGrpSpPr/>
            <p:nvPr/>
          </p:nvGrpSpPr>
          <p:grpSpPr>
            <a:xfrm>
              <a:off x="-1893775" y="1768738"/>
              <a:ext cx="939776" cy="939776"/>
              <a:chOff x="-1643175" y="2806075"/>
              <a:chExt cx="939776" cy="939776"/>
            </a:xfrm>
          </p:grpSpPr>
          <p:sp>
            <p:nvSpPr>
              <p:cNvPr id="640" name="Google Shape;640;p27"/>
              <p:cNvSpPr/>
              <p:nvPr/>
            </p:nvSpPr>
            <p:spPr>
              <a:xfrm>
                <a:off x="-1146960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1" name="Google Shape;641;p27"/>
              <p:cNvSpPr/>
              <p:nvPr/>
            </p:nvSpPr>
            <p:spPr>
              <a:xfrm>
                <a:off x="-1022906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2" name="Google Shape;642;p27"/>
              <p:cNvSpPr/>
              <p:nvPr/>
            </p:nvSpPr>
            <p:spPr>
              <a:xfrm>
                <a:off x="-898853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3" name="Google Shape;643;p27"/>
              <p:cNvSpPr/>
              <p:nvPr/>
            </p:nvSpPr>
            <p:spPr>
              <a:xfrm>
                <a:off x="-774799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4" name="Google Shape;644;p27"/>
              <p:cNvSpPr/>
              <p:nvPr/>
            </p:nvSpPr>
            <p:spPr>
              <a:xfrm>
                <a:off x="-1146960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5" name="Google Shape;645;p27"/>
              <p:cNvSpPr/>
              <p:nvPr/>
            </p:nvSpPr>
            <p:spPr>
              <a:xfrm>
                <a:off x="-1022906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6" name="Google Shape;646;p27"/>
              <p:cNvSpPr/>
              <p:nvPr/>
            </p:nvSpPr>
            <p:spPr>
              <a:xfrm>
                <a:off x="-898853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7" name="Google Shape;647;p27"/>
              <p:cNvSpPr/>
              <p:nvPr/>
            </p:nvSpPr>
            <p:spPr>
              <a:xfrm>
                <a:off x="-774799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8" name="Google Shape;648;p27"/>
              <p:cNvSpPr/>
              <p:nvPr/>
            </p:nvSpPr>
            <p:spPr>
              <a:xfrm>
                <a:off x="-1146960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9" name="Google Shape;649;p27"/>
              <p:cNvSpPr/>
              <p:nvPr/>
            </p:nvSpPr>
            <p:spPr>
              <a:xfrm>
                <a:off x="-1022906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0" name="Google Shape;650;p27"/>
              <p:cNvSpPr/>
              <p:nvPr/>
            </p:nvSpPr>
            <p:spPr>
              <a:xfrm>
                <a:off x="-898853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1" name="Google Shape;651;p27"/>
              <p:cNvSpPr/>
              <p:nvPr/>
            </p:nvSpPr>
            <p:spPr>
              <a:xfrm>
                <a:off x="-774799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2" name="Google Shape;652;p27"/>
              <p:cNvSpPr/>
              <p:nvPr/>
            </p:nvSpPr>
            <p:spPr>
              <a:xfrm>
                <a:off x="-1146960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3" name="Google Shape;653;p27"/>
              <p:cNvSpPr/>
              <p:nvPr/>
            </p:nvSpPr>
            <p:spPr>
              <a:xfrm>
                <a:off x="-1022906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4" name="Google Shape;654;p27"/>
              <p:cNvSpPr/>
              <p:nvPr/>
            </p:nvSpPr>
            <p:spPr>
              <a:xfrm>
                <a:off x="-898853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5" name="Google Shape;655;p27"/>
              <p:cNvSpPr/>
              <p:nvPr/>
            </p:nvSpPr>
            <p:spPr>
              <a:xfrm>
                <a:off x="-774799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6" name="Google Shape;656;p27"/>
              <p:cNvSpPr/>
              <p:nvPr/>
            </p:nvSpPr>
            <p:spPr>
              <a:xfrm>
                <a:off x="-1643175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7" name="Google Shape;657;p27"/>
              <p:cNvSpPr/>
              <p:nvPr/>
            </p:nvSpPr>
            <p:spPr>
              <a:xfrm>
                <a:off x="-1519121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8" name="Google Shape;658;p27"/>
              <p:cNvSpPr/>
              <p:nvPr/>
            </p:nvSpPr>
            <p:spPr>
              <a:xfrm>
                <a:off x="-1395068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9" name="Google Shape;659;p27"/>
              <p:cNvSpPr/>
              <p:nvPr/>
            </p:nvSpPr>
            <p:spPr>
              <a:xfrm>
                <a:off x="-1271014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60" name="Google Shape;660;p27"/>
              <p:cNvSpPr/>
              <p:nvPr/>
            </p:nvSpPr>
            <p:spPr>
              <a:xfrm>
                <a:off x="-1643175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61" name="Google Shape;661;p27"/>
              <p:cNvSpPr/>
              <p:nvPr/>
            </p:nvSpPr>
            <p:spPr>
              <a:xfrm>
                <a:off x="-1519121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62" name="Google Shape;662;p27"/>
              <p:cNvSpPr/>
              <p:nvPr/>
            </p:nvSpPr>
            <p:spPr>
              <a:xfrm>
                <a:off x="-1395068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63" name="Google Shape;663;p27"/>
              <p:cNvSpPr/>
              <p:nvPr/>
            </p:nvSpPr>
            <p:spPr>
              <a:xfrm>
                <a:off x="-1271014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64" name="Google Shape;664;p27"/>
              <p:cNvSpPr/>
              <p:nvPr/>
            </p:nvSpPr>
            <p:spPr>
              <a:xfrm>
                <a:off x="-1643175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65" name="Google Shape;665;p27"/>
              <p:cNvSpPr/>
              <p:nvPr/>
            </p:nvSpPr>
            <p:spPr>
              <a:xfrm>
                <a:off x="-1519121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66" name="Google Shape;666;p27"/>
              <p:cNvSpPr/>
              <p:nvPr/>
            </p:nvSpPr>
            <p:spPr>
              <a:xfrm>
                <a:off x="-1395068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67" name="Google Shape;667;p27"/>
              <p:cNvSpPr/>
              <p:nvPr/>
            </p:nvSpPr>
            <p:spPr>
              <a:xfrm>
                <a:off x="-1271014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68" name="Google Shape;668;p27"/>
              <p:cNvSpPr/>
              <p:nvPr/>
            </p:nvSpPr>
            <p:spPr>
              <a:xfrm>
                <a:off x="-1643175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69" name="Google Shape;669;p27"/>
              <p:cNvSpPr/>
              <p:nvPr/>
            </p:nvSpPr>
            <p:spPr>
              <a:xfrm>
                <a:off x="-1519121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70" name="Google Shape;670;p27"/>
              <p:cNvSpPr/>
              <p:nvPr/>
            </p:nvSpPr>
            <p:spPr>
              <a:xfrm>
                <a:off x="-1395068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71" name="Google Shape;671;p27"/>
              <p:cNvSpPr/>
              <p:nvPr/>
            </p:nvSpPr>
            <p:spPr>
              <a:xfrm>
                <a:off x="-1271014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72" name="Google Shape;672;p27"/>
              <p:cNvSpPr/>
              <p:nvPr/>
            </p:nvSpPr>
            <p:spPr>
              <a:xfrm>
                <a:off x="-1146960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73" name="Google Shape;673;p27"/>
              <p:cNvSpPr/>
              <p:nvPr/>
            </p:nvSpPr>
            <p:spPr>
              <a:xfrm>
                <a:off x="-1022906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74" name="Google Shape;674;p27"/>
              <p:cNvSpPr/>
              <p:nvPr/>
            </p:nvSpPr>
            <p:spPr>
              <a:xfrm>
                <a:off x="-898853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75" name="Google Shape;675;p27"/>
              <p:cNvSpPr/>
              <p:nvPr/>
            </p:nvSpPr>
            <p:spPr>
              <a:xfrm>
                <a:off x="-774799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76" name="Google Shape;676;p27"/>
              <p:cNvSpPr/>
              <p:nvPr/>
            </p:nvSpPr>
            <p:spPr>
              <a:xfrm>
                <a:off x="-1146960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77" name="Google Shape;677;p27"/>
              <p:cNvSpPr/>
              <p:nvPr/>
            </p:nvSpPr>
            <p:spPr>
              <a:xfrm>
                <a:off x="-1022906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78" name="Google Shape;678;p27"/>
              <p:cNvSpPr/>
              <p:nvPr/>
            </p:nvSpPr>
            <p:spPr>
              <a:xfrm>
                <a:off x="-898853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79" name="Google Shape;679;p27"/>
              <p:cNvSpPr/>
              <p:nvPr/>
            </p:nvSpPr>
            <p:spPr>
              <a:xfrm>
                <a:off x="-774799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80" name="Google Shape;680;p27"/>
              <p:cNvSpPr/>
              <p:nvPr/>
            </p:nvSpPr>
            <p:spPr>
              <a:xfrm>
                <a:off x="-1146960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81" name="Google Shape;681;p27"/>
              <p:cNvSpPr/>
              <p:nvPr/>
            </p:nvSpPr>
            <p:spPr>
              <a:xfrm>
                <a:off x="-1022906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82" name="Google Shape;682;p27"/>
              <p:cNvSpPr/>
              <p:nvPr/>
            </p:nvSpPr>
            <p:spPr>
              <a:xfrm>
                <a:off x="-898853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83" name="Google Shape;683;p27"/>
              <p:cNvSpPr/>
              <p:nvPr/>
            </p:nvSpPr>
            <p:spPr>
              <a:xfrm>
                <a:off x="-774799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84" name="Google Shape;684;p27"/>
              <p:cNvSpPr/>
              <p:nvPr/>
            </p:nvSpPr>
            <p:spPr>
              <a:xfrm>
                <a:off x="-1146960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85" name="Google Shape;685;p27"/>
              <p:cNvSpPr/>
              <p:nvPr/>
            </p:nvSpPr>
            <p:spPr>
              <a:xfrm>
                <a:off x="-1022906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86" name="Google Shape;686;p27"/>
              <p:cNvSpPr/>
              <p:nvPr/>
            </p:nvSpPr>
            <p:spPr>
              <a:xfrm>
                <a:off x="-898853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87" name="Google Shape;687;p27"/>
              <p:cNvSpPr/>
              <p:nvPr/>
            </p:nvSpPr>
            <p:spPr>
              <a:xfrm>
                <a:off x="-774799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88" name="Google Shape;688;p27"/>
              <p:cNvSpPr/>
              <p:nvPr/>
            </p:nvSpPr>
            <p:spPr>
              <a:xfrm>
                <a:off x="-1643175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89" name="Google Shape;689;p27"/>
              <p:cNvSpPr/>
              <p:nvPr/>
            </p:nvSpPr>
            <p:spPr>
              <a:xfrm>
                <a:off x="-1519121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90" name="Google Shape;690;p27"/>
              <p:cNvSpPr/>
              <p:nvPr/>
            </p:nvSpPr>
            <p:spPr>
              <a:xfrm>
                <a:off x="-1395068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91" name="Google Shape;691;p27"/>
              <p:cNvSpPr/>
              <p:nvPr/>
            </p:nvSpPr>
            <p:spPr>
              <a:xfrm>
                <a:off x="-1271014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92" name="Google Shape;692;p27"/>
              <p:cNvSpPr/>
              <p:nvPr/>
            </p:nvSpPr>
            <p:spPr>
              <a:xfrm>
                <a:off x="-1643175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93" name="Google Shape;693;p27"/>
              <p:cNvSpPr/>
              <p:nvPr/>
            </p:nvSpPr>
            <p:spPr>
              <a:xfrm>
                <a:off x="-1519121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94" name="Google Shape;694;p27"/>
              <p:cNvSpPr/>
              <p:nvPr/>
            </p:nvSpPr>
            <p:spPr>
              <a:xfrm>
                <a:off x="-1395068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95" name="Google Shape;695;p27"/>
              <p:cNvSpPr/>
              <p:nvPr/>
            </p:nvSpPr>
            <p:spPr>
              <a:xfrm>
                <a:off x="-1271014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96" name="Google Shape;696;p27"/>
              <p:cNvSpPr/>
              <p:nvPr/>
            </p:nvSpPr>
            <p:spPr>
              <a:xfrm>
                <a:off x="-1643175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97" name="Google Shape;697;p27"/>
              <p:cNvSpPr/>
              <p:nvPr/>
            </p:nvSpPr>
            <p:spPr>
              <a:xfrm>
                <a:off x="-1519121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98" name="Google Shape;698;p27"/>
              <p:cNvSpPr/>
              <p:nvPr/>
            </p:nvSpPr>
            <p:spPr>
              <a:xfrm>
                <a:off x="-1395068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99" name="Google Shape;699;p27"/>
              <p:cNvSpPr/>
              <p:nvPr/>
            </p:nvSpPr>
            <p:spPr>
              <a:xfrm>
                <a:off x="-1271014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00" name="Google Shape;700;p27"/>
              <p:cNvSpPr/>
              <p:nvPr/>
            </p:nvSpPr>
            <p:spPr>
              <a:xfrm>
                <a:off x="-1643175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01" name="Google Shape;701;p27"/>
              <p:cNvSpPr/>
              <p:nvPr/>
            </p:nvSpPr>
            <p:spPr>
              <a:xfrm>
                <a:off x="-1519121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02" name="Google Shape;702;p27"/>
              <p:cNvSpPr/>
              <p:nvPr/>
            </p:nvSpPr>
            <p:spPr>
              <a:xfrm>
                <a:off x="-1395068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03" name="Google Shape;703;p27"/>
              <p:cNvSpPr/>
              <p:nvPr/>
            </p:nvSpPr>
            <p:spPr>
              <a:xfrm>
                <a:off x="-1271014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</p:grpSp>
      <p:pic>
        <p:nvPicPr>
          <p:cNvPr id="704" name="Google Shape;704;p27" descr="&lt;svg xmlns=&quot;http://www.w3.org/2000/svg&quot; height=&quot;48px&quot; viewBox=&quot;0 -960 960 960&quot; width=&quot;48px&quot; fill=&quot;#ffe500&quot;&gt;&lt;path d=&quot;M121-473v-60h126v60H121Zm114 231-40-40 88-88 40 40-88 88Zm48-397-88-88 40-40 88 88-40 40Zm457 480L552-347l-44 136-104-360 352 111-138 49 187 187-65 65ZM437-714v-126h60v126h-60Zm214 75-40-40 88-88 40 40-88 88Z&quot;/&gt;&lt;/svg&gt;"/>
          <p:cNvPicPr preferRelativeResize="0"/>
          <p:nvPr/>
        </p:nvPicPr>
        <p:blipFill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017" y="3273971"/>
            <a:ext cx="305700" cy="30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5" name="Google Shape;705;p27" descr="&lt;svg xmlns=&quot;http://www.w3.org/2000/svg&quot; height=&quot;48px&quot; viewBox=&quot;0 -960 960 960&quot; width=&quot;48px&quot; fill=&quot;#ffe500&quot;&gt;&lt;path d=&quot;M121-473v-60h126v60H121Zm114 231-40-40 88-88 40 40-88 88Zm48-397-88-88 40-40 88 88-40 40Zm457 480L552-347l-44 136-104-360 352 111-138 49 187 187-65 65ZM437-714v-126h60v126h-60Zm214 75-40-40 88-88 40 40-88 88Z&quot;/&gt;&lt;/svg&gt;"/>
          <p:cNvPicPr preferRelativeResize="0"/>
          <p:nvPr/>
        </p:nvPicPr>
        <p:blipFill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017" y="4423412"/>
            <a:ext cx="305700" cy="30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28"/>
          <p:cNvSpPr/>
          <p:nvPr/>
        </p:nvSpPr>
        <p:spPr>
          <a:xfrm rot="2700000">
            <a:off x="6551233" y="-789352"/>
            <a:ext cx="355533" cy="2983854"/>
          </a:xfrm>
          <a:prstGeom prst="roundRect">
            <a:avLst>
              <a:gd name="adj" fmla="val 23411"/>
            </a:avLst>
          </a:prstGeom>
          <a:solidFill>
            <a:srgbClr val="DCDD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11" name="Google Shape;711;p28" title="everest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3" name="Google Shape;713;p28"/>
          <p:cNvPicPr preferRelativeResize="0"/>
          <p:nvPr/>
        </p:nvPicPr>
        <p:blipFill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20325" y="4241999"/>
            <a:ext cx="3069752" cy="1347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4" name="Google Shape;714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471638" y="269208"/>
            <a:ext cx="215050" cy="21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5" name="Google Shape;715;p28"/>
          <p:cNvPicPr preferRelativeResize="0"/>
          <p:nvPr/>
        </p:nvPicPr>
        <p:blipFill rotWithShape="1"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1" y="316378"/>
            <a:ext cx="228025" cy="158575"/>
          </a:xfrm>
          <a:prstGeom prst="rect">
            <a:avLst/>
          </a:prstGeom>
          <a:noFill/>
          <a:ln>
            <a:noFill/>
          </a:ln>
        </p:spPr>
      </p:pic>
      <p:sp>
        <p:nvSpPr>
          <p:cNvPr id="716" name="Google Shape;716;p28"/>
          <p:cNvSpPr/>
          <p:nvPr/>
        </p:nvSpPr>
        <p:spPr>
          <a:xfrm>
            <a:off x="457200" y="685800"/>
            <a:ext cx="3607200" cy="26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ТОЛСТОВКА УНИСЕКС</a:t>
            </a:r>
            <a:endParaRPr sz="2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EVEREST 2 260</a:t>
            </a:r>
            <a:endParaRPr sz="2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52106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5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Капюшон затягивается шнурком-кулиской </a:t>
            </a:r>
            <a:br>
              <a:rPr lang="en-US" sz="105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5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 прорезиненными эглетами</a:t>
            </a:r>
            <a:br>
              <a:rPr lang="en-US" sz="105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5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 цвет толстовки.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футер двухниточный, 50% хлопок, 50% полиэстер, плотность 260 г/м², без начеса.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17" name="Google Shape;717;p28">
            <a:hlinkClick r:id="rId7"/>
          </p:cNvPr>
          <p:cNvSpPr/>
          <p:nvPr/>
        </p:nvSpPr>
        <p:spPr>
          <a:xfrm>
            <a:off x="353125" y="4280700"/>
            <a:ext cx="1188300" cy="305700"/>
          </a:xfrm>
          <a:prstGeom prst="roundRect">
            <a:avLst>
              <a:gd name="adj" fmla="val 26202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от 1 950 ₽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18" name="Google Shape;718;p28" descr="&lt;svg xmlns=&quot;http://www.w3.org/2000/svg&quot; height=&quot;48px&quot; viewBox=&quot;0 -960 960 960&quot; width=&quot;48px&quot; fill=&quot;#ffe500&quot;&gt;&lt;path d=&quot;M121-473v-60h126v60H121Zm114 231-40-40 88-88 40 40-88 88Zm48-397-88-88 40-40 88 88-40 40Zm457 480L552-347l-44 136-104-360 352 111-138 49 187 187-65 65ZM437-714v-126h60v126h-60Zm214 75-40-40 88-88 40 40-88 88Z&quot;/&gt;&lt;/svg&gt;"/>
          <p:cNvPicPr preferRelativeResize="0"/>
          <p:nvPr/>
        </p:nvPicPr>
        <p:blipFill>
          <a:blip r:embed="rId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5700" y="4419152"/>
            <a:ext cx="305700" cy="305700"/>
          </a:xfrm>
          <a:prstGeom prst="rect">
            <a:avLst/>
          </a:prstGeom>
          <a:noFill/>
          <a:ln>
            <a:noFill/>
          </a:ln>
        </p:spPr>
      </p:pic>
      <p:sp>
        <p:nvSpPr>
          <p:cNvPr id="719" name="Google Shape;719;p28"/>
          <p:cNvSpPr/>
          <p:nvPr/>
        </p:nvSpPr>
        <p:spPr>
          <a:xfrm rot="2700000">
            <a:off x="8998667" y="2025010"/>
            <a:ext cx="355533" cy="2282965"/>
          </a:xfrm>
          <a:prstGeom prst="roundRect">
            <a:avLst>
              <a:gd name="adj" fmla="val 2341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20" name="Google Shape;720;p28"/>
          <p:cNvSpPr/>
          <p:nvPr/>
        </p:nvSpPr>
        <p:spPr>
          <a:xfrm rot="2700000">
            <a:off x="8774683" y="2762996"/>
            <a:ext cx="355533" cy="2020558"/>
          </a:xfrm>
          <a:prstGeom prst="roundRect">
            <a:avLst>
              <a:gd name="adj" fmla="val 23411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21" name="Google Shape;721;p28"/>
          <p:cNvSpPr/>
          <p:nvPr/>
        </p:nvSpPr>
        <p:spPr>
          <a:xfrm rot="2700000">
            <a:off x="4820385" y="3614338"/>
            <a:ext cx="355533" cy="492571"/>
          </a:xfrm>
          <a:prstGeom prst="roundRect">
            <a:avLst>
              <a:gd name="adj" fmla="val 2341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22" name="Google Shape;722;p28"/>
          <p:cNvPicPr preferRelativeResize="0"/>
          <p:nvPr/>
        </p:nvPicPr>
        <p:blipFill rotWithShape="1">
          <a:blip r:embed="rId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3614487"/>
            <a:ext cx="587201" cy="587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3" name="Google Shape;723;p28"/>
          <p:cNvPicPr preferRelativeResize="0"/>
          <p:nvPr/>
        </p:nvPicPr>
        <p:blipFill rotWithShape="1">
          <a:blip r:embed="rId10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4394" y="3706108"/>
            <a:ext cx="403969" cy="403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724" name="Google Shape;724;p28"/>
          <p:cNvPicPr preferRelativeResize="0"/>
          <p:nvPr/>
        </p:nvPicPr>
        <p:blipFill rotWithShape="1">
          <a:blip r:embed="rId11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79883" y="3706108"/>
            <a:ext cx="403969" cy="403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725" name="Google Shape;725;p28"/>
          <p:cNvPicPr preferRelativeResize="0"/>
          <p:nvPr/>
        </p:nvPicPr>
        <p:blipFill rotWithShape="1">
          <a:blip r:embed="rId1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15371" y="3706108"/>
            <a:ext cx="403969" cy="403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726" name="Google Shape;726;p28"/>
          <p:cNvPicPr preferRelativeResize="0"/>
          <p:nvPr/>
        </p:nvPicPr>
        <p:blipFill rotWithShape="1">
          <a:blip r:embed="rId1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199" y="1493100"/>
            <a:ext cx="1152300" cy="988500"/>
          </a:xfrm>
          <a:prstGeom prst="roundRect">
            <a:avLst>
              <a:gd name="adj" fmla="val 9569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27" name="Google Shape;727;p28"/>
          <p:cNvPicPr preferRelativeResize="0"/>
          <p:nvPr/>
        </p:nvPicPr>
        <p:blipFill rotWithShape="1">
          <a:blip r:embed="rId1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01820" y="4354944"/>
            <a:ext cx="344105" cy="157208"/>
          </a:xfrm>
          <a:prstGeom prst="rect">
            <a:avLst/>
          </a:prstGeom>
          <a:noFill/>
          <a:ln>
            <a:noFill/>
          </a:ln>
        </p:spPr>
      </p:pic>
      <p:sp>
        <p:nvSpPr>
          <p:cNvPr id="728" name="Google Shape;728;p28"/>
          <p:cNvSpPr/>
          <p:nvPr/>
        </p:nvSpPr>
        <p:spPr>
          <a:xfrm rot="2700000">
            <a:off x="4939683" y="67296"/>
            <a:ext cx="355533" cy="2020558"/>
          </a:xfrm>
          <a:prstGeom prst="roundRect">
            <a:avLst>
              <a:gd name="adj" fmla="val 23411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29" name="Google Shape;729;p28"/>
          <p:cNvPicPr preferRelativeResize="0"/>
          <p:nvPr/>
        </p:nvPicPr>
        <p:blipFill rotWithShape="1">
          <a:blip r:embed="rId1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2572574"/>
            <a:ext cx="1152300" cy="988500"/>
          </a:xfrm>
          <a:prstGeom prst="roundRect">
            <a:avLst>
              <a:gd name="adj" fmla="val 957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730" name="Google Shape;730;p28"/>
          <p:cNvSpPr/>
          <p:nvPr/>
        </p:nvSpPr>
        <p:spPr>
          <a:xfrm>
            <a:off x="2298325" y="4242000"/>
            <a:ext cx="2227500" cy="344400"/>
          </a:xfrm>
          <a:prstGeom prst="roundRect">
            <a:avLst>
              <a:gd name="adj" fmla="val 26202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Модель с чёрными эглетами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31" name="Google Shape;731;p28">
            <a:hlinkClick r:id="rId16"/>
          </p:cNvPr>
          <p:cNvSpPr/>
          <p:nvPr/>
        </p:nvSpPr>
        <p:spPr>
          <a:xfrm>
            <a:off x="3282350" y="4494350"/>
            <a:ext cx="1188300" cy="344400"/>
          </a:xfrm>
          <a:prstGeom prst="roundRect">
            <a:avLst>
              <a:gd name="adj" fmla="val 26202"/>
            </a:avLst>
          </a:prstGeom>
          <a:solidFill>
            <a:schemeClr val="lt1"/>
          </a:solidFill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EVEREST 260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32" name="Google Shape;732;p28"/>
          <p:cNvPicPr preferRelativeResize="0"/>
          <p:nvPr/>
        </p:nvPicPr>
        <p:blipFill rotWithShape="1">
          <a:blip r:embed="rId1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94396" y="4366396"/>
            <a:ext cx="600300" cy="6003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33" name="Google Shape;733;p28" descr="&lt;svg xmlns=&quot;http://www.w3.org/2000/svg&quot; height=&quot;48px&quot; viewBox=&quot;0 -960 960 960&quot; width=&quot;48px&quot; fill=&quot;#ffe500&quot;&gt;&lt;path d=&quot;M121-473v-60h126v60H121Zm114 231-40-40 88-88 40 40-88 88Zm48-397-88-88 40-40 88 88-40 40Zm457 480L552-347l-44 136-104-360 352 111-138 49 187 187-65 65ZM437-714v-126h60v126h-60Zm214 75-40-40 88-88 40 40-88 88Z&quot;/&gt;&lt;/svg&gt;"/>
          <p:cNvPicPr preferRelativeResize="0"/>
          <p:nvPr/>
        </p:nvPicPr>
        <p:blipFill>
          <a:blip r:embed="rId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5950" y="4689977"/>
            <a:ext cx="305700" cy="30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4" name="Google Shape;734;p28" title="logo_merch.tex_new-04.png"/>
          <p:cNvPicPr preferRelativeResize="0"/>
          <p:nvPr/>
        </p:nvPicPr>
        <p:blipFill rotWithShape="1">
          <a:blip r:embed="rId1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09985">
            <a:off x="7105298" y="2498374"/>
            <a:ext cx="164406" cy="146798"/>
          </a:xfrm>
          <a:prstGeom prst="roundRect">
            <a:avLst>
              <a:gd name="adj" fmla="val 3573"/>
            </a:avLst>
          </a:prstGeom>
          <a:solidFill>
            <a:srgbClr val="DCDDDF"/>
          </a:solidFill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9" name="Google Shape;739;p29" title="selen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40" name="Google Shape;740;p29"/>
          <p:cNvSpPr/>
          <p:nvPr/>
        </p:nvSpPr>
        <p:spPr>
          <a:xfrm rot="2700000">
            <a:off x="9057783" y="2054073"/>
            <a:ext cx="355533" cy="2983854"/>
          </a:xfrm>
          <a:prstGeom prst="roundRect">
            <a:avLst>
              <a:gd name="adj" fmla="val 23411"/>
            </a:avLst>
          </a:prstGeom>
          <a:solidFill>
            <a:srgbClr val="DCDD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41" name="Google Shape;741;p29"/>
          <p:cNvSpPr/>
          <p:nvPr/>
        </p:nvSpPr>
        <p:spPr>
          <a:xfrm rot="2700000">
            <a:off x="2976158" y="3025862"/>
            <a:ext cx="355533" cy="3893477"/>
          </a:xfrm>
          <a:prstGeom prst="roundRect">
            <a:avLst>
              <a:gd name="adj" fmla="val 2341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42" name="Google Shape;742;p29"/>
          <p:cNvPicPr preferRelativeResize="0"/>
          <p:nvPr/>
        </p:nvPicPr>
        <p:blipFill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20325" y="4241999"/>
            <a:ext cx="3069752" cy="1347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43" name="Google Shape;743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471638" y="269208"/>
            <a:ext cx="215050" cy="21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4" name="Google Shape;744;p29"/>
          <p:cNvPicPr preferRelativeResize="0"/>
          <p:nvPr/>
        </p:nvPicPr>
        <p:blipFill rotWithShape="1"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1" y="316378"/>
            <a:ext cx="228025" cy="158575"/>
          </a:xfrm>
          <a:prstGeom prst="rect">
            <a:avLst/>
          </a:prstGeom>
          <a:noFill/>
          <a:ln>
            <a:noFill/>
          </a:ln>
        </p:spPr>
      </p:pic>
      <p:sp>
        <p:nvSpPr>
          <p:cNvPr id="745" name="Google Shape;745;p29"/>
          <p:cNvSpPr/>
          <p:nvPr/>
        </p:nvSpPr>
        <p:spPr>
          <a:xfrm>
            <a:off x="457200" y="685800"/>
            <a:ext cx="4317900" cy="26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ТОЛСТОВКА УНИСЕКС</a:t>
            </a:r>
            <a:endParaRPr sz="2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SELEN 260</a:t>
            </a:r>
            <a:endParaRPr sz="2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52101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5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Толстовка оснащена эластичным поясом, манжетами, накладным вместительным карманом кенгуру и капюшоном </a:t>
            </a:r>
            <a:br>
              <a:rPr lang="en-US" sz="105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5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 прочным шнурком-кулиской по краю.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футер двухниточный, </a:t>
            </a:r>
            <a:br>
              <a:rPr lang="en-US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50% хлопок, 50% полиэстер, </a:t>
            </a:r>
            <a:br>
              <a:rPr lang="en-US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плотность 260 г/м², без начеса.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46" name="Google Shape;746;p29">
            <a:hlinkClick r:id="rId7"/>
          </p:cNvPr>
          <p:cNvSpPr/>
          <p:nvPr/>
        </p:nvSpPr>
        <p:spPr>
          <a:xfrm>
            <a:off x="353125" y="4280700"/>
            <a:ext cx="1188300" cy="305700"/>
          </a:xfrm>
          <a:prstGeom prst="roundRect">
            <a:avLst>
              <a:gd name="adj" fmla="val 26202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от 1 695 ₽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47" name="Google Shape;747;p29" descr="&lt;svg xmlns=&quot;http://www.w3.org/2000/svg&quot; height=&quot;48px&quot; viewBox=&quot;0 -960 960 960&quot; width=&quot;48px&quot; fill=&quot;#ffe500&quot;&gt;&lt;path d=&quot;M121-473v-60h126v60H121Zm114 231-40-40 88-88 40 40-88 88Zm48-397-88-88 40-40 88 88-40 40Zm457 480L552-347l-44 136-104-360 352 111-138 49 187 187-65 65ZM437-714v-126h60v126h-60Zm214 75-40-40 88-88 40 40-88 88Z&quot;/&gt;&lt;/svg&gt;"/>
          <p:cNvPicPr preferRelativeResize="0"/>
          <p:nvPr/>
        </p:nvPicPr>
        <p:blipFill>
          <a:blip r:embed="rId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5700" y="4419152"/>
            <a:ext cx="305700" cy="305700"/>
          </a:xfrm>
          <a:prstGeom prst="rect">
            <a:avLst/>
          </a:prstGeom>
          <a:noFill/>
          <a:ln>
            <a:noFill/>
          </a:ln>
        </p:spPr>
      </p:pic>
      <p:sp>
        <p:nvSpPr>
          <p:cNvPr id="748" name="Google Shape;748;p29"/>
          <p:cNvSpPr/>
          <p:nvPr/>
        </p:nvSpPr>
        <p:spPr>
          <a:xfrm rot="2700000">
            <a:off x="7856230" y="3968160"/>
            <a:ext cx="355533" cy="2282965"/>
          </a:xfrm>
          <a:prstGeom prst="roundRect">
            <a:avLst>
              <a:gd name="adj" fmla="val 2341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49" name="Google Shape;749;p29"/>
          <p:cNvSpPr/>
          <p:nvPr/>
        </p:nvSpPr>
        <p:spPr>
          <a:xfrm rot="2700000">
            <a:off x="3449808" y="3871046"/>
            <a:ext cx="355533" cy="2020558"/>
          </a:xfrm>
          <a:prstGeom prst="roundRect">
            <a:avLst>
              <a:gd name="adj" fmla="val 23411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50" name="Google Shape;750;p29"/>
          <p:cNvSpPr/>
          <p:nvPr/>
        </p:nvSpPr>
        <p:spPr>
          <a:xfrm rot="2700000">
            <a:off x="8234835" y="1546363"/>
            <a:ext cx="355533" cy="492571"/>
          </a:xfrm>
          <a:prstGeom prst="roundRect">
            <a:avLst>
              <a:gd name="adj" fmla="val 2341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51" name="Google Shape;751;p29"/>
          <p:cNvPicPr preferRelativeResize="0"/>
          <p:nvPr/>
        </p:nvPicPr>
        <p:blipFill rotWithShape="1">
          <a:blip r:embed="rId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3614487"/>
            <a:ext cx="587201" cy="587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2" name="Google Shape;752;p29"/>
          <p:cNvPicPr preferRelativeResize="0"/>
          <p:nvPr/>
        </p:nvPicPr>
        <p:blipFill rotWithShape="1">
          <a:blip r:embed="rId10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4394" y="3706108"/>
            <a:ext cx="403969" cy="403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753" name="Google Shape;753;p29"/>
          <p:cNvPicPr preferRelativeResize="0"/>
          <p:nvPr/>
        </p:nvPicPr>
        <p:blipFill rotWithShape="1">
          <a:blip r:embed="rId11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1493099"/>
            <a:ext cx="1152300" cy="988500"/>
          </a:xfrm>
          <a:prstGeom prst="roundRect">
            <a:avLst>
              <a:gd name="adj" fmla="val 957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54" name="Google Shape;754;p29"/>
          <p:cNvPicPr preferRelativeResize="0"/>
          <p:nvPr/>
        </p:nvPicPr>
        <p:blipFill rotWithShape="1">
          <a:blip r:embed="rId1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79883" y="3706108"/>
            <a:ext cx="403969" cy="403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755" name="Google Shape;755;p29"/>
          <p:cNvPicPr preferRelativeResize="0"/>
          <p:nvPr/>
        </p:nvPicPr>
        <p:blipFill rotWithShape="1">
          <a:blip r:embed="rId1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15371" y="3706108"/>
            <a:ext cx="403969" cy="403983"/>
          </a:xfrm>
          <a:prstGeom prst="rect">
            <a:avLst/>
          </a:prstGeom>
          <a:noFill/>
          <a:ln>
            <a:noFill/>
          </a:ln>
        </p:spPr>
      </p:pic>
      <p:sp>
        <p:nvSpPr>
          <p:cNvPr id="756" name="Google Shape;756;p29"/>
          <p:cNvSpPr/>
          <p:nvPr/>
        </p:nvSpPr>
        <p:spPr>
          <a:xfrm rot="2700000">
            <a:off x="3579858" y="-521754"/>
            <a:ext cx="355533" cy="2020558"/>
          </a:xfrm>
          <a:prstGeom prst="roundRect">
            <a:avLst>
              <a:gd name="adj" fmla="val 23411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57" name="Google Shape;757;p29" title="5210.jpg"/>
          <p:cNvPicPr preferRelativeResize="0"/>
          <p:nvPr/>
        </p:nvPicPr>
        <p:blipFill rotWithShape="1">
          <a:blip r:embed="rId1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199" y="2574534"/>
            <a:ext cx="1152300" cy="988500"/>
          </a:xfrm>
          <a:prstGeom prst="roundRect">
            <a:avLst>
              <a:gd name="adj" fmla="val 9569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758" name="Google Shape;758;p29"/>
          <p:cNvSpPr/>
          <p:nvPr/>
        </p:nvSpPr>
        <p:spPr>
          <a:xfrm rot="2700000">
            <a:off x="5475383" y="-1659927"/>
            <a:ext cx="355533" cy="2983854"/>
          </a:xfrm>
          <a:prstGeom prst="roundRect">
            <a:avLst>
              <a:gd name="adj" fmla="val 23411"/>
            </a:avLst>
          </a:prstGeom>
          <a:solidFill>
            <a:srgbClr val="DCDD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59" name="Google Shape;759;p29"/>
          <p:cNvPicPr preferRelativeResize="0"/>
          <p:nvPr/>
        </p:nvPicPr>
        <p:blipFill rotWithShape="1">
          <a:blip r:embed="rId1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0869" y="3706108"/>
            <a:ext cx="403969" cy="403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760" name="Google Shape;760;p29"/>
          <p:cNvPicPr preferRelativeResize="0"/>
          <p:nvPr/>
        </p:nvPicPr>
        <p:blipFill rotWithShape="1">
          <a:blip r:embed="rId1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86358" y="3706108"/>
            <a:ext cx="403969" cy="403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761" name="Google Shape;761;p29"/>
          <p:cNvPicPr preferRelativeResize="0"/>
          <p:nvPr/>
        </p:nvPicPr>
        <p:blipFill rotWithShape="1">
          <a:blip r:embed="rId1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21846" y="3706108"/>
            <a:ext cx="403969" cy="403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762" name="Google Shape;762;p29"/>
          <p:cNvPicPr preferRelativeResize="0"/>
          <p:nvPr/>
        </p:nvPicPr>
        <p:blipFill rotWithShape="1">
          <a:blip r:embed="rId1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57358" y="3706108"/>
            <a:ext cx="403969" cy="40398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63" name="Google Shape;763;p29"/>
          <p:cNvGrpSpPr/>
          <p:nvPr/>
        </p:nvGrpSpPr>
        <p:grpSpPr>
          <a:xfrm>
            <a:off x="1801825" y="4350342"/>
            <a:ext cx="716100" cy="166420"/>
            <a:chOff x="2070575" y="2702930"/>
            <a:chExt cx="716100" cy="166420"/>
          </a:xfrm>
        </p:grpSpPr>
        <p:sp>
          <p:nvSpPr>
            <p:cNvPr id="764" name="Google Shape;764;p29"/>
            <p:cNvSpPr/>
            <p:nvPr/>
          </p:nvSpPr>
          <p:spPr>
            <a:xfrm>
              <a:off x="2070575" y="2703150"/>
              <a:ext cx="716100" cy="166200"/>
            </a:xfrm>
            <a:prstGeom prst="roundRect">
              <a:avLst>
                <a:gd name="adj" fmla="val 27226"/>
              </a:avLst>
            </a:prstGeom>
            <a:solidFill>
              <a:schemeClr val="lt1"/>
            </a:solidFill>
            <a:ln w="9525" cap="flat" cmpd="sng">
              <a:solidFill>
                <a:srgbClr val="FFE5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"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01.09.25</a:t>
              </a:r>
              <a:endParaRPr sz="500"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pic>
          <p:nvPicPr>
            <p:cNvPr id="765" name="Google Shape;765;p29"/>
            <p:cNvPicPr preferRelativeResize="0"/>
            <p:nvPr/>
          </p:nvPicPr>
          <p:blipFill>
            <a:blip r:embed="rId19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70575" y="2702930"/>
              <a:ext cx="267000" cy="16624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B3B3B3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0" name="Google Shape;770;p30" title="selen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21683" y="0"/>
            <a:ext cx="2892667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71" name="Google Shape;771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71638" y="269208"/>
            <a:ext cx="215050" cy="21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2" name="Google Shape;772;p30"/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1" y="316378"/>
            <a:ext cx="228025" cy="158575"/>
          </a:xfrm>
          <a:prstGeom prst="rect">
            <a:avLst/>
          </a:prstGeom>
          <a:noFill/>
          <a:ln>
            <a:noFill/>
          </a:ln>
        </p:spPr>
      </p:pic>
      <p:sp>
        <p:nvSpPr>
          <p:cNvPr id="773" name="Google Shape;773;p30"/>
          <p:cNvSpPr/>
          <p:nvPr/>
        </p:nvSpPr>
        <p:spPr>
          <a:xfrm>
            <a:off x="457200" y="685800"/>
            <a:ext cx="3607200" cy="7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ТОЛСТОВКА УНИСЕКС</a:t>
            </a:r>
            <a:endParaRPr sz="2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SELEN 260</a:t>
            </a:r>
            <a:endParaRPr sz="2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52101</a:t>
            </a:r>
            <a:endParaRPr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74" name="Google Shape;774;p30"/>
          <p:cNvSpPr/>
          <p:nvPr/>
        </p:nvSpPr>
        <p:spPr>
          <a:xfrm>
            <a:off x="334950" y="2026200"/>
            <a:ext cx="2354400" cy="344400"/>
          </a:xfrm>
          <a:prstGeom prst="roundRect">
            <a:avLst>
              <a:gd name="adj" fmla="val 26202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Сочетается с футболками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75" name="Google Shape;775;p30"/>
          <p:cNvSpPr/>
          <p:nvPr/>
        </p:nvSpPr>
        <p:spPr>
          <a:xfrm>
            <a:off x="457200" y="2550500"/>
            <a:ext cx="3607200" cy="7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REGENT 150</a:t>
            </a:r>
            <a:endParaRPr sz="2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711380</a:t>
            </a:r>
            <a:endParaRPr sz="2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76" name="Google Shape;776;p30">
            <a:hlinkClick r:id="rId6"/>
          </p:cNvPr>
          <p:cNvSpPr/>
          <p:nvPr/>
        </p:nvSpPr>
        <p:spPr>
          <a:xfrm>
            <a:off x="353125" y="3134300"/>
            <a:ext cx="1019700" cy="305700"/>
          </a:xfrm>
          <a:prstGeom prst="roundRect">
            <a:avLst>
              <a:gd name="adj" fmla="val 26202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от 425 ₽</a:t>
            </a:r>
            <a:endParaRPr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777" name="Google Shape;777;p30"/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77438" y="2143357"/>
            <a:ext cx="278500" cy="11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8" name="Google Shape;778;p30"/>
          <p:cNvPicPr preferRelativeResize="0"/>
          <p:nvPr/>
        </p:nvPicPr>
        <p:blipFill>
          <a:blip r:embed="rId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5200" y="3203938"/>
            <a:ext cx="293211" cy="166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9" name="Google Shape;779;p30"/>
          <p:cNvPicPr preferRelativeResize="0"/>
          <p:nvPr/>
        </p:nvPicPr>
        <p:blipFill rotWithShape="1">
          <a:blip r:embed="rId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48026" y="2550501"/>
            <a:ext cx="889500" cy="8895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780" name="Google Shape;780;p30"/>
          <p:cNvSpPr/>
          <p:nvPr/>
        </p:nvSpPr>
        <p:spPr>
          <a:xfrm>
            <a:off x="439025" y="3688500"/>
            <a:ext cx="3607200" cy="7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LEGACY 220</a:t>
            </a:r>
            <a:endParaRPr sz="2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703996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81" name="Google Shape;781;p30">
            <a:hlinkClick r:id="rId10"/>
          </p:cNvPr>
          <p:cNvSpPr/>
          <p:nvPr/>
        </p:nvSpPr>
        <p:spPr>
          <a:xfrm>
            <a:off x="334950" y="4272300"/>
            <a:ext cx="1137600" cy="305700"/>
          </a:xfrm>
          <a:prstGeom prst="roundRect">
            <a:avLst>
              <a:gd name="adj" fmla="val 26202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от 1 288 ₽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82" name="Google Shape;782;p30"/>
          <p:cNvPicPr preferRelativeResize="0"/>
          <p:nvPr/>
        </p:nvPicPr>
        <p:blipFill>
          <a:blip r:embed="rId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4950" y="4341937"/>
            <a:ext cx="293211" cy="166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83" name="Google Shape;783;p30"/>
          <p:cNvPicPr preferRelativeResize="0"/>
          <p:nvPr/>
        </p:nvPicPr>
        <p:blipFill rotWithShape="1">
          <a:blip r:embed="rId11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48026" y="3688500"/>
            <a:ext cx="889500" cy="8895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784" name="Google Shape;784;p30"/>
          <p:cNvSpPr/>
          <p:nvPr/>
        </p:nvSpPr>
        <p:spPr>
          <a:xfrm rot="2700000">
            <a:off x="8996745" y="-538053"/>
            <a:ext cx="355533" cy="3642307"/>
          </a:xfrm>
          <a:prstGeom prst="roundRect">
            <a:avLst>
              <a:gd name="adj" fmla="val 23411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85" name="Google Shape;785;p30"/>
          <p:cNvSpPr/>
          <p:nvPr/>
        </p:nvSpPr>
        <p:spPr>
          <a:xfrm rot="2700000">
            <a:off x="7650484" y="3747749"/>
            <a:ext cx="355533" cy="2398580"/>
          </a:xfrm>
          <a:prstGeom prst="roundRect">
            <a:avLst>
              <a:gd name="adj" fmla="val 2341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86" name="Google Shape;786;p30"/>
          <p:cNvSpPr/>
          <p:nvPr/>
        </p:nvSpPr>
        <p:spPr>
          <a:xfrm rot="2700000">
            <a:off x="4124760" y="1132038"/>
            <a:ext cx="355533" cy="492571"/>
          </a:xfrm>
          <a:prstGeom prst="roundRect">
            <a:avLst>
              <a:gd name="adj" fmla="val 23411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87" name="Google Shape;787;p30"/>
          <p:cNvSpPr/>
          <p:nvPr/>
        </p:nvSpPr>
        <p:spPr>
          <a:xfrm rot="2700000">
            <a:off x="3712347" y="-803626"/>
            <a:ext cx="355533" cy="2398580"/>
          </a:xfrm>
          <a:prstGeom prst="roundRect">
            <a:avLst>
              <a:gd name="adj" fmla="val 2341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88" name="Google Shape;788;p30"/>
          <p:cNvSpPr/>
          <p:nvPr/>
        </p:nvSpPr>
        <p:spPr>
          <a:xfrm rot="2700000">
            <a:off x="9178482" y="-1049760"/>
            <a:ext cx="355533" cy="3458818"/>
          </a:xfrm>
          <a:prstGeom prst="roundRect">
            <a:avLst>
              <a:gd name="adj" fmla="val 23411"/>
            </a:avLst>
          </a:prstGeom>
          <a:solidFill>
            <a:srgbClr val="DCDD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89" name="Google Shape;789;p30">
            <a:hlinkClick r:id="rId12"/>
          </p:cNvPr>
          <p:cNvSpPr/>
          <p:nvPr/>
        </p:nvSpPr>
        <p:spPr>
          <a:xfrm>
            <a:off x="353125" y="1488075"/>
            <a:ext cx="1188300" cy="305700"/>
          </a:xfrm>
          <a:prstGeom prst="roundRect">
            <a:avLst>
              <a:gd name="adj" fmla="val 26202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от 1 695 ₽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90" name="Google Shape;790;p30" descr="&lt;svg xmlns=&quot;http://www.w3.org/2000/svg&quot; height=&quot;48px&quot; viewBox=&quot;0 -960 960 960&quot; width=&quot;48px&quot; fill=&quot;#ffe500&quot;&gt;&lt;path d=&quot;M121-473v-60h126v60H121Zm114 231-40-40 88-88 40 40-88 88Zm48-397-88-88 40-40 88 88-40 40Zm457 480L552-347l-44 136-104-360 352 111-138 49 187 187-65 65ZM437-714v-126h60v126h-60Zm214 75-40-40 88-88 40 40-88 88Z&quot;/&gt;&lt;/svg&gt;"/>
          <p:cNvPicPr preferRelativeResize="0"/>
          <p:nvPr/>
        </p:nvPicPr>
        <p:blipFill>
          <a:blip r:embed="rId1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5700" y="1626527"/>
            <a:ext cx="305700" cy="305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91" name="Google Shape;791;p30"/>
          <p:cNvGrpSpPr/>
          <p:nvPr/>
        </p:nvGrpSpPr>
        <p:grpSpPr>
          <a:xfrm>
            <a:off x="1801825" y="1557717"/>
            <a:ext cx="716100" cy="166420"/>
            <a:chOff x="2070575" y="2702930"/>
            <a:chExt cx="716100" cy="166420"/>
          </a:xfrm>
        </p:grpSpPr>
        <p:sp>
          <p:nvSpPr>
            <p:cNvPr id="792" name="Google Shape;792;p30"/>
            <p:cNvSpPr/>
            <p:nvPr/>
          </p:nvSpPr>
          <p:spPr>
            <a:xfrm>
              <a:off x="2070575" y="2703150"/>
              <a:ext cx="716100" cy="166200"/>
            </a:xfrm>
            <a:prstGeom prst="roundRect">
              <a:avLst>
                <a:gd name="adj" fmla="val 27226"/>
              </a:avLst>
            </a:prstGeom>
            <a:solidFill>
              <a:schemeClr val="lt1"/>
            </a:solidFill>
            <a:ln w="9525" cap="flat" cmpd="sng">
              <a:solidFill>
                <a:srgbClr val="FFE5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"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01.09.25</a:t>
              </a:r>
              <a:endParaRPr sz="500"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pic>
          <p:nvPicPr>
            <p:cNvPr id="793" name="Google Shape;793;p30"/>
            <p:cNvPicPr preferRelativeResize="0"/>
            <p:nvPr/>
          </p:nvPicPr>
          <p:blipFill>
            <a:blip r:embed="rId14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70575" y="2702930"/>
              <a:ext cx="267000" cy="16624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94" name="Google Shape;794;p30" descr="&lt;svg xmlns=&quot;http://www.w3.org/2000/svg&quot; height=&quot;48px&quot; viewBox=&quot;0 -960 960 960&quot; width=&quot;48px&quot; fill=&quot;#ffe500&quot;&gt;&lt;path d=&quot;M121-473v-60h126v60H121Zm114 231-40-40 88-88 40 40-88 88Zm48-397-88-88 40-40 88 88-40 40Zm457 480L552-347l-44 136-104-360 352 111-138 49 187 187-65 65ZM437-714v-126h60v126h-60Zm214 75-40-40 88-88 40 40-88 88Z&quot;/&gt;&lt;/svg&gt;"/>
          <p:cNvPicPr preferRelativeResize="0"/>
          <p:nvPr/>
        </p:nvPicPr>
        <p:blipFill>
          <a:blip r:embed="rId1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017" y="3273971"/>
            <a:ext cx="305700" cy="30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5" name="Google Shape;795;p30" descr="&lt;svg xmlns=&quot;http://www.w3.org/2000/svg&quot; height=&quot;48px&quot; viewBox=&quot;0 -960 960 960&quot; width=&quot;48px&quot; fill=&quot;#ffe500&quot;&gt;&lt;path d=&quot;M121-473v-60h126v60H121Zm114 231-40-40 88-88 40 40-88 88Zm48-397-88-88 40-40 88 88-40 40Zm457 480L552-347l-44 136-104-360 352 111-138 49 187 187-65 65ZM437-714v-126h60v126h-60Zm214 75-40-40 88-88 40 40-88 88Z&quot;/&gt;&lt;/svg&gt;"/>
          <p:cNvPicPr preferRelativeResize="0"/>
          <p:nvPr/>
        </p:nvPicPr>
        <p:blipFill>
          <a:blip r:embed="rId1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2623" y="4415196"/>
            <a:ext cx="305700" cy="30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0" name="Google Shape;800;p31"/>
          <p:cNvGrpSpPr/>
          <p:nvPr/>
        </p:nvGrpSpPr>
        <p:grpSpPr>
          <a:xfrm>
            <a:off x="4300305" y="-582676"/>
            <a:ext cx="1690624" cy="1717645"/>
            <a:chOff x="-2069450" y="1589775"/>
            <a:chExt cx="1295100" cy="1315800"/>
          </a:xfrm>
        </p:grpSpPr>
        <p:sp>
          <p:nvSpPr>
            <p:cNvPr id="801" name="Google Shape;801;p31"/>
            <p:cNvSpPr/>
            <p:nvPr/>
          </p:nvSpPr>
          <p:spPr>
            <a:xfrm>
              <a:off x="-2069450" y="1589775"/>
              <a:ext cx="1295100" cy="131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grpSp>
          <p:nvGrpSpPr>
            <p:cNvPr id="802" name="Google Shape;802;p31"/>
            <p:cNvGrpSpPr/>
            <p:nvPr/>
          </p:nvGrpSpPr>
          <p:grpSpPr>
            <a:xfrm>
              <a:off x="-1893775" y="1768738"/>
              <a:ext cx="939776" cy="939776"/>
              <a:chOff x="-1643175" y="2806075"/>
              <a:chExt cx="939776" cy="939776"/>
            </a:xfrm>
          </p:grpSpPr>
          <p:sp>
            <p:nvSpPr>
              <p:cNvPr id="803" name="Google Shape;803;p31"/>
              <p:cNvSpPr/>
              <p:nvPr/>
            </p:nvSpPr>
            <p:spPr>
              <a:xfrm>
                <a:off x="-1146960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04" name="Google Shape;804;p31"/>
              <p:cNvSpPr/>
              <p:nvPr/>
            </p:nvSpPr>
            <p:spPr>
              <a:xfrm>
                <a:off x="-1022906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05" name="Google Shape;805;p31"/>
              <p:cNvSpPr/>
              <p:nvPr/>
            </p:nvSpPr>
            <p:spPr>
              <a:xfrm>
                <a:off x="-898853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06" name="Google Shape;806;p31"/>
              <p:cNvSpPr/>
              <p:nvPr/>
            </p:nvSpPr>
            <p:spPr>
              <a:xfrm>
                <a:off x="-774799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07" name="Google Shape;807;p31"/>
              <p:cNvSpPr/>
              <p:nvPr/>
            </p:nvSpPr>
            <p:spPr>
              <a:xfrm>
                <a:off x="-1146960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08" name="Google Shape;808;p31"/>
              <p:cNvSpPr/>
              <p:nvPr/>
            </p:nvSpPr>
            <p:spPr>
              <a:xfrm>
                <a:off x="-1022906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09" name="Google Shape;809;p31"/>
              <p:cNvSpPr/>
              <p:nvPr/>
            </p:nvSpPr>
            <p:spPr>
              <a:xfrm>
                <a:off x="-898853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10" name="Google Shape;810;p31"/>
              <p:cNvSpPr/>
              <p:nvPr/>
            </p:nvSpPr>
            <p:spPr>
              <a:xfrm>
                <a:off x="-774799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11" name="Google Shape;811;p31"/>
              <p:cNvSpPr/>
              <p:nvPr/>
            </p:nvSpPr>
            <p:spPr>
              <a:xfrm>
                <a:off x="-1146960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12" name="Google Shape;812;p31"/>
              <p:cNvSpPr/>
              <p:nvPr/>
            </p:nvSpPr>
            <p:spPr>
              <a:xfrm>
                <a:off x="-1022906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13" name="Google Shape;813;p31"/>
              <p:cNvSpPr/>
              <p:nvPr/>
            </p:nvSpPr>
            <p:spPr>
              <a:xfrm>
                <a:off x="-898853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14" name="Google Shape;814;p31"/>
              <p:cNvSpPr/>
              <p:nvPr/>
            </p:nvSpPr>
            <p:spPr>
              <a:xfrm>
                <a:off x="-774799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15" name="Google Shape;815;p31"/>
              <p:cNvSpPr/>
              <p:nvPr/>
            </p:nvSpPr>
            <p:spPr>
              <a:xfrm>
                <a:off x="-1146960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16" name="Google Shape;816;p31"/>
              <p:cNvSpPr/>
              <p:nvPr/>
            </p:nvSpPr>
            <p:spPr>
              <a:xfrm>
                <a:off x="-1022906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17" name="Google Shape;817;p31"/>
              <p:cNvSpPr/>
              <p:nvPr/>
            </p:nvSpPr>
            <p:spPr>
              <a:xfrm>
                <a:off x="-898853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18" name="Google Shape;818;p31"/>
              <p:cNvSpPr/>
              <p:nvPr/>
            </p:nvSpPr>
            <p:spPr>
              <a:xfrm>
                <a:off x="-774799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19" name="Google Shape;819;p31"/>
              <p:cNvSpPr/>
              <p:nvPr/>
            </p:nvSpPr>
            <p:spPr>
              <a:xfrm>
                <a:off x="-1643175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20" name="Google Shape;820;p31"/>
              <p:cNvSpPr/>
              <p:nvPr/>
            </p:nvSpPr>
            <p:spPr>
              <a:xfrm>
                <a:off x="-1519121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21" name="Google Shape;821;p31"/>
              <p:cNvSpPr/>
              <p:nvPr/>
            </p:nvSpPr>
            <p:spPr>
              <a:xfrm>
                <a:off x="-1395068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22" name="Google Shape;822;p31"/>
              <p:cNvSpPr/>
              <p:nvPr/>
            </p:nvSpPr>
            <p:spPr>
              <a:xfrm>
                <a:off x="-1271014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23" name="Google Shape;823;p31"/>
              <p:cNvSpPr/>
              <p:nvPr/>
            </p:nvSpPr>
            <p:spPr>
              <a:xfrm>
                <a:off x="-1643175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24" name="Google Shape;824;p31"/>
              <p:cNvSpPr/>
              <p:nvPr/>
            </p:nvSpPr>
            <p:spPr>
              <a:xfrm>
                <a:off x="-1519121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25" name="Google Shape;825;p31"/>
              <p:cNvSpPr/>
              <p:nvPr/>
            </p:nvSpPr>
            <p:spPr>
              <a:xfrm>
                <a:off x="-1395068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26" name="Google Shape;826;p31"/>
              <p:cNvSpPr/>
              <p:nvPr/>
            </p:nvSpPr>
            <p:spPr>
              <a:xfrm>
                <a:off x="-1271014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27" name="Google Shape;827;p31"/>
              <p:cNvSpPr/>
              <p:nvPr/>
            </p:nvSpPr>
            <p:spPr>
              <a:xfrm>
                <a:off x="-1643175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28" name="Google Shape;828;p31"/>
              <p:cNvSpPr/>
              <p:nvPr/>
            </p:nvSpPr>
            <p:spPr>
              <a:xfrm>
                <a:off x="-1519121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29" name="Google Shape;829;p31"/>
              <p:cNvSpPr/>
              <p:nvPr/>
            </p:nvSpPr>
            <p:spPr>
              <a:xfrm>
                <a:off x="-1395068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30" name="Google Shape;830;p31"/>
              <p:cNvSpPr/>
              <p:nvPr/>
            </p:nvSpPr>
            <p:spPr>
              <a:xfrm>
                <a:off x="-1271014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31" name="Google Shape;831;p31"/>
              <p:cNvSpPr/>
              <p:nvPr/>
            </p:nvSpPr>
            <p:spPr>
              <a:xfrm>
                <a:off x="-1643175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32" name="Google Shape;832;p31"/>
              <p:cNvSpPr/>
              <p:nvPr/>
            </p:nvSpPr>
            <p:spPr>
              <a:xfrm>
                <a:off x="-1519121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33" name="Google Shape;833;p31"/>
              <p:cNvSpPr/>
              <p:nvPr/>
            </p:nvSpPr>
            <p:spPr>
              <a:xfrm>
                <a:off x="-1395068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34" name="Google Shape;834;p31"/>
              <p:cNvSpPr/>
              <p:nvPr/>
            </p:nvSpPr>
            <p:spPr>
              <a:xfrm>
                <a:off x="-1271014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35" name="Google Shape;835;p31"/>
              <p:cNvSpPr/>
              <p:nvPr/>
            </p:nvSpPr>
            <p:spPr>
              <a:xfrm>
                <a:off x="-1146960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36" name="Google Shape;836;p31"/>
              <p:cNvSpPr/>
              <p:nvPr/>
            </p:nvSpPr>
            <p:spPr>
              <a:xfrm>
                <a:off x="-1022906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37" name="Google Shape;837;p31"/>
              <p:cNvSpPr/>
              <p:nvPr/>
            </p:nvSpPr>
            <p:spPr>
              <a:xfrm>
                <a:off x="-898853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38" name="Google Shape;838;p31"/>
              <p:cNvSpPr/>
              <p:nvPr/>
            </p:nvSpPr>
            <p:spPr>
              <a:xfrm>
                <a:off x="-774799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39" name="Google Shape;839;p31"/>
              <p:cNvSpPr/>
              <p:nvPr/>
            </p:nvSpPr>
            <p:spPr>
              <a:xfrm>
                <a:off x="-1146960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40" name="Google Shape;840;p31"/>
              <p:cNvSpPr/>
              <p:nvPr/>
            </p:nvSpPr>
            <p:spPr>
              <a:xfrm>
                <a:off x="-1022906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41" name="Google Shape;841;p31"/>
              <p:cNvSpPr/>
              <p:nvPr/>
            </p:nvSpPr>
            <p:spPr>
              <a:xfrm>
                <a:off x="-898853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42" name="Google Shape;842;p31"/>
              <p:cNvSpPr/>
              <p:nvPr/>
            </p:nvSpPr>
            <p:spPr>
              <a:xfrm>
                <a:off x="-774799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43" name="Google Shape;843;p31"/>
              <p:cNvSpPr/>
              <p:nvPr/>
            </p:nvSpPr>
            <p:spPr>
              <a:xfrm>
                <a:off x="-1146960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44" name="Google Shape;844;p31"/>
              <p:cNvSpPr/>
              <p:nvPr/>
            </p:nvSpPr>
            <p:spPr>
              <a:xfrm>
                <a:off x="-1022906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45" name="Google Shape;845;p31"/>
              <p:cNvSpPr/>
              <p:nvPr/>
            </p:nvSpPr>
            <p:spPr>
              <a:xfrm>
                <a:off x="-898853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46" name="Google Shape;846;p31"/>
              <p:cNvSpPr/>
              <p:nvPr/>
            </p:nvSpPr>
            <p:spPr>
              <a:xfrm>
                <a:off x="-774799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47" name="Google Shape;847;p31"/>
              <p:cNvSpPr/>
              <p:nvPr/>
            </p:nvSpPr>
            <p:spPr>
              <a:xfrm>
                <a:off x="-1146960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48" name="Google Shape;848;p31"/>
              <p:cNvSpPr/>
              <p:nvPr/>
            </p:nvSpPr>
            <p:spPr>
              <a:xfrm>
                <a:off x="-1022906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49" name="Google Shape;849;p31"/>
              <p:cNvSpPr/>
              <p:nvPr/>
            </p:nvSpPr>
            <p:spPr>
              <a:xfrm>
                <a:off x="-898853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50" name="Google Shape;850;p31"/>
              <p:cNvSpPr/>
              <p:nvPr/>
            </p:nvSpPr>
            <p:spPr>
              <a:xfrm>
                <a:off x="-774799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51" name="Google Shape;851;p31"/>
              <p:cNvSpPr/>
              <p:nvPr/>
            </p:nvSpPr>
            <p:spPr>
              <a:xfrm>
                <a:off x="-1643175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52" name="Google Shape;852;p31"/>
              <p:cNvSpPr/>
              <p:nvPr/>
            </p:nvSpPr>
            <p:spPr>
              <a:xfrm>
                <a:off x="-1519121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53" name="Google Shape;853;p31"/>
              <p:cNvSpPr/>
              <p:nvPr/>
            </p:nvSpPr>
            <p:spPr>
              <a:xfrm>
                <a:off x="-1395068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54" name="Google Shape;854;p31"/>
              <p:cNvSpPr/>
              <p:nvPr/>
            </p:nvSpPr>
            <p:spPr>
              <a:xfrm>
                <a:off x="-1271014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55" name="Google Shape;855;p31"/>
              <p:cNvSpPr/>
              <p:nvPr/>
            </p:nvSpPr>
            <p:spPr>
              <a:xfrm>
                <a:off x="-1643175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56" name="Google Shape;856;p31"/>
              <p:cNvSpPr/>
              <p:nvPr/>
            </p:nvSpPr>
            <p:spPr>
              <a:xfrm>
                <a:off x="-1519121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57" name="Google Shape;857;p31"/>
              <p:cNvSpPr/>
              <p:nvPr/>
            </p:nvSpPr>
            <p:spPr>
              <a:xfrm>
                <a:off x="-1395068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58" name="Google Shape;858;p31"/>
              <p:cNvSpPr/>
              <p:nvPr/>
            </p:nvSpPr>
            <p:spPr>
              <a:xfrm>
                <a:off x="-1271014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59" name="Google Shape;859;p31"/>
              <p:cNvSpPr/>
              <p:nvPr/>
            </p:nvSpPr>
            <p:spPr>
              <a:xfrm>
                <a:off x="-1643175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60" name="Google Shape;860;p31"/>
              <p:cNvSpPr/>
              <p:nvPr/>
            </p:nvSpPr>
            <p:spPr>
              <a:xfrm>
                <a:off x="-1519121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61" name="Google Shape;861;p31"/>
              <p:cNvSpPr/>
              <p:nvPr/>
            </p:nvSpPr>
            <p:spPr>
              <a:xfrm>
                <a:off x="-1395068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62" name="Google Shape;862;p31"/>
              <p:cNvSpPr/>
              <p:nvPr/>
            </p:nvSpPr>
            <p:spPr>
              <a:xfrm>
                <a:off x="-1271014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63" name="Google Shape;863;p31"/>
              <p:cNvSpPr/>
              <p:nvPr/>
            </p:nvSpPr>
            <p:spPr>
              <a:xfrm>
                <a:off x="-1643175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64" name="Google Shape;864;p31"/>
              <p:cNvSpPr/>
              <p:nvPr/>
            </p:nvSpPr>
            <p:spPr>
              <a:xfrm>
                <a:off x="-1519121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65" name="Google Shape;865;p31"/>
              <p:cNvSpPr/>
              <p:nvPr/>
            </p:nvSpPr>
            <p:spPr>
              <a:xfrm>
                <a:off x="-1395068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66" name="Google Shape;866;p31"/>
              <p:cNvSpPr/>
              <p:nvPr/>
            </p:nvSpPr>
            <p:spPr>
              <a:xfrm>
                <a:off x="-1271014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</p:grpSp>
      <p:pic>
        <p:nvPicPr>
          <p:cNvPr id="867" name="Google Shape;867;p31" title="colin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68" name="Google Shape;868;p31"/>
          <p:cNvSpPr/>
          <p:nvPr/>
        </p:nvSpPr>
        <p:spPr>
          <a:xfrm rot="2700000">
            <a:off x="2842983" y="2128037"/>
            <a:ext cx="355533" cy="3893477"/>
          </a:xfrm>
          <a:prstGeom prst="roundRect">
            <a:avLst>
              <a:gd name="adj" fmla="val 2341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69" name="Google Shape;869;p31"/>
          <p:cNvSpPr/>
          <p:nvPr/>
        </p:nvSpPr>
        <p:spPr>
          <a:xfrm rot="2700000">
            <a:off x="8716608" y="2708988"/>
            <a:ext cx="355533" cy="2005923"/>
          </a:xfrm>
          <a:prstGeom prst="roundRect">
            <a:avLst>
              <a:gd name="adj" fmla="val 23411"/>
            </a:avLst>
          </a:prstGeom>
          <a:solidFill>
            <a:srgbClr val="DCDD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70" name="Google Shape;870;p31"/>
          <p:cNvPicPr preferRelativeResize="0"/>
          <p:nvPr/>
        </p:nvPicPr>
        <p:blipFill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48925" y="4241999"/>
            <a:ext cx="3069752" cy="1347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1" name="Google Shape;871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471638" y="269208"/>
            <a:ext cx="215050" cy="21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2" name="Google Shape;872;p31"/>
          <p:cNvPicPr preferRelativeResize="0"/>
          <p:nvPr/>
        </p:nvPicPr>
        <p:blipFill rotWithShape="1"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1" y="316378"/>
            <a:ext cx="228025" cy="158575"/>
          </a:xfrm>
          <a:prstGeom prst="rect">
            <a:avLst/>
          </a:prstGeom>
          <a:noFill/>
          <a:ln>
            <a:noFill/>
          </a:ln>
        </p:spPr>
      </p:pic>
      <p:sp>
        <p:nvSpPr>
          <p:cNvPr id="873" name="Google Shape;873;p31"/>
          <p:cNvSpPr/>
          <p:nvPr/>
        </p:nvSpPr>
        <p:spPr>
          <a:xfrm>
            <a:off x="457200" y="685800"/>
            <a:ext cx="3770100" cy="26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ВЕТРОВКА УНИСЕКС</a:t>
            </a:r>
            <a:endParaRPr sz="2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COLIN</a:t>
            </a:r>
            <a:endParaRPr sz="2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52103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5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Выполнена из ветро- </a:t>
            </a:r>
            <a:br>
              <a:rPr lang="en-US" sz="105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5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 влагозащитной ткани «дюспо» </a:t>
            </a:r>
            <a:br>
              <a:rPr lang="en-US" sz="105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5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 мягкой и гладкой на ощупь поверхностью.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5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Поставляется в сумке-футляре </a:t>
            </a:r>
            <a:br>
              <a:rPr lang="en-US" sz="105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5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из основной ткани.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74" name="Google Shape;874;p31">
            <a:hlinkClick r:id="rId7"/>
          </p:cNvPr>
          <p:cNvSpPr/>
          <p:nvPr/>
        </p:nvSpPr>
        <p:spPr>
          <a:xfrm>
            <a:off x="353125" y="4280700"/>
            <a:ext cx="948300" cy="305700"/>
          </a:xfrm>
          <a:prstGeom prst="roundRect">
            <a:avLst>
              <a:gd name="adj" fmla="val 26202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1 391 ₽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75" name="Google Shape;875;p31" descr="&lt;svg xmlns=&quot;http://www.w3.org/2000/svg&quot; height=&quot;48px&quot; viewBox=&quot;0 -960 960 960&quot; width=&quot;48px&quot; fill=&quot;#ffe500&quot;&gt;&lt;path d=&quot;M121-473v-60h126v60H121Zm114 231-40-40 88-88 40 40-88 88Zm48-397-88-88 40-40 88 88-40 40Zm457 480L552-347l-44 136-104-360 352 111-138 49 187 187-65 65ZM437-714v-126h60v126h-60Zm214 75-40-40 88-88 40 40-88 88Z&quot;/&gt;&lt;/svg&gt;"/>
          <p:cNvPicPr preferRelativeResize="0"/>
          <p:nvPr/>
        </p:nvPicPr>
        <p:blipFill>
          <a:blip r:embed="rId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100" y="4419152"/>
            <a:ext cx="305700" cy="305700"/>
          </a:xfrm>
          <a:prstGeom prst="rect">
            <a:avLst/>
          </a:prstGeom>
          <a:noFill/>
          <a:ln>
            <a:noFill/>
          </a:ln>
        </p:spPr>
      </p:pic>
      <p:sp>
        <p:nvSpPr>
          <p:cNvPr id="876" name="Google Shape;876;p31"/>
          <p:cNvSpPr/>
          <p:nvPr/>
        </p:nvSpPr>
        <p:spPr>
          <a:xfrm rot="2700000">
            <a:off x="8945367" y="2035610"/>
            <a:ext cx="355533" cy="2282965"/>
          </a:xfrm>
          <a:prstGeom prst="roundRect">
            <a:avLst>
              <a:gd name="adj" fmla="val 2341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77" name="Google Shape;877;p31"/>
          <p:cNvSpPr/>
          <p:nvPr/>
        </p:nvSpPr>
        <p:spPr>
          <a:xfrm rot="2700000">
            <a:off x="3681546" y="4031596"/>
            <a:ext cx="355533" cy="2020558"/>
          </a:xfrm>
          <a:prstGeom prst="roundRect">
            <a:avLst>
              <a:gd name="adj" fmla="val 23411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78" name="Google Shape;878;p31"/>
          <p:cNvSpPr/>
          <p:nvPr/>
        </p:nvSpPr>
        <p:spPr>
          <a:xfrm rot="2700000">
            <a:off x="4862460" y="4254988"/>
            <a:ext cx="355533" cy="492571"/>
          </a:xfrm>
          <a:prstGeom prst="roundRect">
            <a:avLst>
              <a:gd name="adj" fmla="val 2341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79" name="Google Shape;879;p31"/>
          <p:cNvPicPr preferRelativeResize="0"/>
          <p:nvPr/>
        </p:nvPicPr>
        <p:blipFill rotWithShape="1">
          <a:blip r:embed="rId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3614487"/>
            <a:ext cx="587201" cy="587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0" name="Google Shape;880;p31"/>
          <p:cNvPicPr preferRelativeResize="0"/>
          <p:nvPr/>
        </p:nvPicPr>
        <p:blipFill rotWithShape="1">
          <a:blip r:embed="rId10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4394" y="3706108"/>
            <a:ext cx="403969" cy="403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1" name="Google Shape;881;p31"/>
          <p:cNvPicPr preferRelativeResize="0"/>
          <p:nvPr/>
        </p:nvPicPr>
        <p:blipFill rotWithShape="1">
          <a:blip r:embed="rId11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79883" y="3706108"/>
            <a:ext cx="403969" cy="403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2" name="Google Shape;882;p31"/>
          <p:cNvPicPr preferRelativeResize="0"/>
          <p:nvPr/>
        </p:nvPicPr>
        <p:blipFill rotWithShape="1">
          <a:blip r:embed="rId1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15371" y="3706108"/>
            <a:ext cx="403969" cy="403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3" name="Google Shape;883;p31"/>
          <p:cNvPicPr preferRelativeResize="0"/>
          <p:nvPr/>
        </p:nvPicPr>
        <p:blipFill rotWithShape="1">
          <a:blip r:embed="rId1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0859" y="3706108"/>
            <a:ext cx="403969" cy="403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4" name="Google Shape;884;p31"/>
          <p:cNvPicPr preferRelativeResize="0"/>
          <p:nvPr/>
        </p:nvPicPr>
        <p:blipFill rotWithShape="1">
          <a:blip r:embed="rId1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86348" y="3706108"/>
            <a:ext cx="403969" cy="403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5" name="Google Shape;885;p31"/>
          <p:cNvPicPr preferRelativeResize="0"/>
          <p:nvPr/>
        </p:nvPicPr>
        <p:blipFill rotWithShape="1">
          <a:blip r:embed="rId1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21835" y="3706108"/>
            <a:ext cx="403969" cy="403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6" name="Google Shape;886;p31"/>
          <p:cNvPicPr preferRelativeResize="0"/>
          <p:nvPr/>
        </p:nvPicPr>
        <p:blipFill rotWithShape="1">
          <a:blip r:embed="rId1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57322" y="3706108"/>
            <a:ext cx="403969" cy="403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7" name="Google Shape;887;p31"/>
          <p:cNvPicPr preferRelativeResize="0"/>
          <p:nvPr/>
        </p:nvPicPr>
        <p:blipFill rotWithShape="1">
          <a:blip r:embed="rId1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199" y="2574775"/>
            <a:ext cx="1152300" cy="988500"/>
          </a:xfrm>
          <a:prstGeom prst="roundRect">
            <a:avLst>
              <a:gd name="adj" fmla="val 9569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88" name="Google Shape;888;p31"/>
          <p:cNvPicPr preferRelativeResize="0"/>
          <p:nvPr/>
        </p:nvPicPr>
        <p:blipFill rotWithShape="1">
          <a:blip r:embed="rId1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1493100"/>
            <a:ext cx="1152300" cy="988500"/>
          </a:xfrm>
          <a:prstGeom prst="roundRect">
            <a:avLst>
              <a:gd name="adj" fmla="val 957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889" name="Google Shape;889;p31"/>
          <p:cNvSpPr/>
          <p:nvPr/>
        </p:nvSpPr>
        <p:spPr>
          <a:xfrm rot="2700000">
            <a:off x="5325985" y="-567804"/>
            <a:ext cx="355533" cy="2121108"/>
          </a:xfrm>
          <a:prstGeom prst="roundRect">
            <a:avLst>
              <a:gd name="adj" fmla="val 23411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90" name="Google Shape;890;p31"/>
          <p:cNvSpPr/>
          <p:nvPr/>
        </p:nvSpPr>
        <p:spPr>
          <a:xfrm rot="2700000">
            <a:off x="5606734" y="-1218772"/>
            <a:ext cx="355533" cy="3682193"/>
          </a:xfrm>
          <a:prstGeom prst="roundRect">
            <a:avLst>
              <a:gd name="adj" fmla="val 23411"/>
            </a:avLst>
          </a:prstGeom>
          <a:solidFill>
            <a:srgbClr val="DCDD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B3B3B3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5" name="Google Shape;895;p32"/>
          <p:cNvGrpSpPr/>
          <p:nvPr/>
        </p:nvGrpSpPr>
        <p:grpSpPr>
          <a:xfrm>
            <a:off x="3660986" y="773599"/>
            <a:ext cx="1690624" cy="1717645"/>
            <a:chOff x="-2069450" y="1589775"/>
            <a:chExt cx="1295100" cy="1315800"/>
          </a:xfrm>
        </p:grpSpPr>
        <p:sp>
          <p:nvSpPr>
            <p:cNvPr id="896" name="Google Shape;896;p32"/>
            <p:cNvSpPr/>
            <p:nvPr/>
          </p:nvSpPr>
          <p:spPr>
            <a:xfrm>
              <a:off x="-2069450" y="1589775"/>
              <a:ext cx="1295100" cy="131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grpSp>
          <p:nvGrpSpPr>
            <p:cNvPr id="897" name="Google Shape;897;p32"/>
            <p:cNvGrpSpPr/>
            <p:nvPr/>
          </p:nvGrpSpPr>
          <p:grpSpPr>
            <a:xfrm>
              <a:off x="-1893775" y="1768738"/>
              <a:ext cx="939776" cy="939776"/>
              <a:chOff x="-1643175" y="2806075"/>
              <a:chExt cx="939776" cy="939776"/>
            </a:xfrm>
          </p:grpSpPr>
          <p:sp>
            <p:nvSpPr>
              <p:cNvPr id="898" name="Google Shape;898;p32"/>
              <p:cNvSpPr/>
              <p:nvPr/>
            </p:nvSpPr>
            <p:spPr>
              <a:xfrm>
                <a:off x="-1146960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99" name="Google Shape;899;p32"/>
              <p:cNvSpPr/>
              <p:nvPr/>
            </p:nvSpPr>
            <p:spPr>
              <a:xfrm>
                <a:off x="-1022906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00" name="Google Shape;900;p32"/>
              <p:cNvSpPr/>
              <p:nvPr/>
            </p:nvSpPr>
            <p:spPr>
              <a:xfrm>
                <a:off x="-898853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01" name="Google Shape;901;p32"/>
              <p:cNvSpPr/>
              <p:nvPr/>
            </p:nvSpPr>
            <p:spPr>
              <a:xfrm>
                <a:off x="-774799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02" name="Google Shape;902;p32"/>
              <p:cNvSpPr/>
              <p:nvPr/>
            </p:nvSpPr>
            <p:spPr>
              <a:xfrm>
                <a:off x="-1146960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03" name="Google Shape;903;p32"/>
              <p:cNvSpPr/>
              <p:nvPr/>
            </p:nvSpPr>
            <p:spPr>
              <a:xfrm>
                <a:off x="-1022906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04" name="Google Shape;904;p32"/>
              <p:cNvSpPr/>
              <p:nvPr/>
            </p:nvSpPr>
            <p:spPr>
              <a:xfrm>
                <a:off x="-898853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05" name="Google Shape;905;p32"/>
              <p:cNvSpPr/>
              <p:nvPr/>
            </p:nvSpPr>
            <p:spPr>
              <a:xfrm>
                <a:off x="-774799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06" name="Google Shape;906;p32"/>
              <p:cNvSpPr/>
              <p:nvPr/>
            </p:nvSpPr>
            <p:spPr>
              <a:xfrm>
                <a:off x="-1146960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07" name="Google Shape;907;p32"/>
              <p:cNvSpPr/>
              <p:nvPr/>
            </p:nvSpPr>
            <p:spPr>
              <a:xfrm>
                <a:off x="-1022906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08" name="Google Shape;908;p32"/>
              <p:cNvSpPr/>
              <p:nvPr/>
            </p:nvSpPr>
            <p:spPr>
              <a:xfrm>
                <a:off x="-898853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09" name="Google Shape;909;p32"/>
              <p:cNvSpPr/>
              <p:nvPr/>
            </p:nvSpPr>
            <p:spPr>
              <a:xfrm>
                <a:off x="-774799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10" name="Google Shape;910;p32"/>
              <p:cNvSpPr/>
              <p:nvPr/>
            </p:nvSpPr>
            <p:spPr>
              <a:xfrm>
                <a:off x="-1146960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11" name="Google Shape;911;p32"/>
              <p:cNvSpPr/>
              <p:nvPr/>
            </p:nvSpPr>
            <p:spPr>
              <a:xfrm>
                <a:off x="-1022906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12" name="Google Shape;912;p32"/>
              <p:cNvSpPr/>
              <p:nvPr/>
            </p:nvSpPr>
            <p:spPr>
              <a:xfrm>
                <a:off x="-898853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13" name="Google Shape;913;p32"/>
              <p:cNvSpPr/>
              <p:nvPr/>
            </p:nvSpPr>
            <p:spPr>
              <a:xfrm>
                <a:off x="-774799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14" name="Google Shape;914;p32"/>
              <p:cNvSpPr/>
              <p:nvPr/>
            </p:nvSpPr>
            <p:spPr>
              <a:xfrm>
                <a:off x="-1643175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15" name="Google Shape;915;p32"/>
              <p:cNvSpPr/>
              <p:nvPr/>
            </p:nvSpPr>
            <p:spPr>
              <a:xfrm>
                <a:off x="-1519121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16" name="Google Shape;916;p32"/>
              <p:cNvSpPr/>
              <p:nvPr/>
            </p:nvSpPr>
            <p:spPr>
              <a:xfrm>
                <a:off x="-1395068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17" name="Google Shape;917;p32"/>
              <p:cNvSpPr/>
              <p:nvPr/>
            </p:nvSpPr>
            <p:spPr>
              <a:xfrm>
                <a:off x="-1271014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18" name="Google Shape;918;p32"/>
              <p:cNvSpPr/>
              <p:nvPr/>
            </p:nvSpPr>
            <p:spPr>
              <a:xfrm>
                <a:off x="-1643175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19" name="Google Shape;919;p32"/>
              <p:cNvSpPr/>
              <p:nvPr/>
            </p:nvSpPr>
            <p:spPr>
              <a:xfrm>
                <a:off x="-1519121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20" name="Google Shape;920;p32"/>
              <p:cNvSpPr/>
              <p:nvPr/>
            </p:nvSpPr>
            <p:spPr>
              <a:xfrm>
                <a:off x="-1395068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21" name="Google Shape;921;p32"/>
              <p:cNvSpPr/>
              <p:nvPr/>
            </p:nvSpPr>
            <p:spPr>
              <a:xfrm>
                <a:off x="-1271014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22" name="Google Shape;922;p32"/>
              <p:cNvSpPr/>
              <p:nvPr/>
            </p:nvSpPr>
            <p:spPr>
              <a:xfrm>
                <a:off x="-1643175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23" name="Google Shape;923;p32"/>
              <p:cNvSpPr/>
              <p:nvPr/>
            </p:nvSpPr>
            <p:spPr>
              <a:xfrm>
                <a:off x="-1519121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24" name="Google Shape;924;p32"/>
              <p:cNvSpPr/>
              <p:nvPr/>
            </p:nvSpPr>
            <p:spPr>
              <a:xfrm>
                <a:off x="-1395068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25" name="Google Shape;925;p32"/>
              <p:cNvSpPr/>
              <p:nvPr/>
            </p:nvSpPr>
            <p:spPr>
              <a:xfrm>
                <a:off x="-1271014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26" name="Google Shape;926;p32"/>
              <p:cNvSpPr/>
              <p:nvPr/>
            </p:nvSpPr>
            <p:spPr>
              <a:xfrm>
                <a:off x="-1643175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27" name="Google Shape;927;p32"/>
              <p:cNvSpPr/>
              <p:nvPr/>
            </p:nvSpPr>
            <p:spPr>
              <a:xfrm>
                <a:off x="-1519121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28" name="Google Shape;928;p32"/>
              <p:cNvSpPr/>
              <p:nvPr/>
            </p:nvSpPr>
            <p:spPr>
              <a:xfrm>
                <a:off x="-1395068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29" name="Google Shape;929;p32"/>
              <p:cNvSpPr/>
              <p:nvPr/>
            </p:nvSpPr>
            <p:spPr>
              <a:xfrm>
                <a:off x="-1271014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30" name="Google Shape;930;p32"/>
              <p:cNvSpPr/>
              <p:nvPr/>
            </p:nvSpPr>
            <p:spPr>
              <a:xfrm>
                <a:off x="-1146960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31" name="Google Shape;931;p32"/>
              <p:cNvSpPr/>
              <p:nvPr/>
            </p:nvSpPr>
            <p:spPr>
              <a:xfrm>
                <a:off x="-1022906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32" name="Google Shape;932;p32"/>
              <p:cNvSpPr/>
              <p:nvPr/>
            </p:nvSpPr>
            <p:spPr>
              <a:xfrm>
                <a:off x="-898853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33" name="Google Shape;933;p32"/>
              <p:cNvSpPr/>
              <p:nvPr/>
            </p:nvSpPr>
            <p:spPr>
              <a:xfrm>
                <a:off x="-774799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34" name="Google Shape;934;p32"/>
              <p:cNvSpPr/>
              <p:nvPr/>
            </p:nvSpPr>
            <p:spPr>
              <a:xfrm>
                <a:off x="-1146960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35" name="Google Shape;935;p32"/>
              <p:cNvSpPr/>
              <p:nvPr/>
            </p:nvSpPr>
            <p:spPr>
              <a:xfrm>
                <a:off x="-1022906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36" name="Google Shape;936;p32"/>
              <p:cNvSpPr/>
              <p:nvPr/>
            </p:nvSpPr>
            <p:spPr>
              <a:xfrm>
                <a:off x="-898853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37" name="Google Shape;937;p32"/>
              <p:cNvSpPr/>
              <p:nvPr/>
            </p:nvSpPr>
            <p:spPr>
              <a:xfrm>
                <a:off x="-774799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38" name="Google Shape;938;p32"/>
              <p:cNvSpPr/>
              <p:nvPr/>
            </p:nvSpPr>
            <p:spPr>
              <a:xfrm>
                <a:off x="-1146960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39" name="Google Shape;939;p32"/>
              <p:cNvSpPr/>
              <p:nvPr/>
            </p:nvSpPr>
            <p:spPr>
              <a:xfrm>
                <a:off x="-1022906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40" name="Google Shape;940;p32"/>
              <p:cNvSpPr/>
              <p:nvPr/>
            </p:nvSpPr>
            <p:spPr>
              <a:xfrm>
                <a:off x="-898853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41" name="Google Shape;941;p32"/>
              <p:cNvSpPr/>
              <p:nvPr/>
            </p:nvSpPr>
            <p:spPr>
              <a:xfrm>
                <a:off x="-774799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42" name="Google Shape;942;p32"/>
              <p:cNvSpPr/>
              <p:nvPr/>
            </p:nvSpPr>
            <p:spPr>
              <a:xfrm>
                <a:off x="-1146960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43" name="Google Shape;943;p32"/>
              <p:cNvSpPr/>
              <p:nvPr/>
            </p:nvSpPr>
            <p:spPr>
              <a:xfrm>
                <a:off x="-1022906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44" name="Google Shape;944;p32"/>
              <p:cNvSpPr/>
              <p:nvPr/>
            </p:nvSpPr>
            <p:spPr>
              <a:xfrm>
                <a:off x="-898853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45" name="Google Shape;945;p32"/>
              <p:cNvSpPr/>
              <p:nvPr/>
            </p:nvSpPr>
            <p:spPr>
              <a:xfrm>
                <a:off x="-774799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46" name="Google Shape;946;p32"/>
              <p:cNvSpPr/>
              <p:nvPr/>
            </p:nvSpPr>
            <p:spPr>
              <a:xfrm>
                <a:off x="-1643175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47" name="Google Shape;947;p32"/>
              <p:cNvSpPr/>
              <p:nvPr/>
            </p:nvSpPr>
            <p:spPr>
              <a:xfrm>
                <a:off x="-1519121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48" name="Google Shape;948;p32"/>
              <p:cNvSpPr/>
              <p:nvPr/>
            </p:nvSpPr>
            <p:spPr>
              <a:xfrm>
                <a:off x="-1395068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49" name="Google Shape;949;p32"/>
              <p:cNvSpPr/>
              <p:nvPr/>
            </p:nvSpPr>
            <p:spPr>
              <a:xfrm>
                <a:off x="-1271014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50" name="Google Shape;950;p32"/>
              <p:cNvSpPr/>
              <p:nvPr/>
            </p:nvSpPr>
            <p:spPr>
              <a:xfrm>
                <a:off x="-1643175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51" name="Google Shape;951;p32"/>
              <p:cNvSpPr/>
              <p:nvPr/>
            </p:nvSpPr>
            <p:spPr>
              <a:xfrm>
                <a:off x="-1519121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52" name="Google Shape;952;p32"/>
              <p:cNvSpPr/>
              <p:nvPr/>
            </p:nvSpPr>
            <p:spPr>
              <a:xfrm>
                <a:off x="-1395068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53" name="Google Shape;953;p32"/>
              <p:cNvSpPr/>
              <p:nvPr/>
            </p:nvSpPr>
            <p:spPr>
              <a:xfrm>
                <a:off x="-1271014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54" name="Google Shape;954;p32"/>
              <p:cNvSpPr/>
              <p:nvPr/>
            </p:nvSpPr>
            <p:spPr>
              <a:xfrm>
                <a:off x="-1643175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55" name="Google Shape;955;p32"/>
              <p:cNvSpPr/>
              <p:nvPr/>
            </p:nvSpPr>
            <p:spPr>
              <a:xfrm>
                <a:off x="-1519121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56" name="Google Shape;956;p32"/>
              <p:cNvSpPr/>
              <p:nvPr/>
            </p:nvSpPr>
            <p:spPr>
              <a:xfrm>
                <a:off x="-1395068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57" name="Google Shape;957;p32"/>
              <p:cNvSpPr/>
              <p:nvPr/>
            </p:nvSpPr>
            <p:spPr>
              <a:xfrm>
                <a:off x="-1271014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58" name="Google Shape;958;p32"/>
              <p:cNvSpPr/>
              <p:nvPr/>
            </p:nvSpPr>
            <p:spPr>
              <a:xfrm>
                <a:off x="-1643175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59" name="Google Shape;959;p32"/>
              <p:cNvSpPr/>
              <p:nvPr/>
            </p:nvSpPr>
            <p:spPr>
              <a:xfrm>
                <a:off x="-1519121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60" name="Google Shape;960;p32"/>
              <p:cNvSpPr/>
              <p:nvPr/>
            </p:nvSpPr>
            <p:spPr>
              <a:xfrm>
                <a:off x="-1395068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61" name="Google Shape;961;p32"/>
              <p:cNvSpPr/>
              <p:nvPr/>
            </p:nvSpPr>
            <p:spPr>
              <a:xfrm>
                <a:off x="-1271014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</p:grpSp>
      <p:sp>
        <p:nvSpPr>
          <p:cNvPr id="962" name="Google Shape;962;p32">
            <a:hlinkClick r:id="rId3"/>
          </p:cNvPr>
          <p:cNvSpPr/>
          <p:nvPr/>
        </p:nvSpPr>
        <p:spPr>
          <a:xfrm>
            <a:off x="353125" y="1481100"/>
            <a:ext cx="948300" cy="305700"/>
          </a:xfrm>
          <a:prstGeom prst="roundRect">
            <a:avLst>
              <a:gd name="adj" fmla="val 26202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1 391 ₽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63" name="Google Shape;963;p32" title="colin.gif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21683" y="0"/>
            <a:ext cx="2892667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64" name="Google Shape;964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471638" y="269208"/>
            <a:ext cx="215050" cy="21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5" name="Google Shape;965;p32"/>
          <p:cNvPicPr preferRelativeResize="0"/>
          <p:nvPr/>
        </p:nvPicPr>
        <p:blipFill rotWithShape="1"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1" y="316378"/>
            <a:ext cx="228025" cy="158575"/>
          </a:xfrm>
          <a:prstGeom prst="rect">
            <a:avLst/>
          </a:prstGeom>
          <a:noFill/>
          <a:ln>
            <a:noFill/>
          </a:ln>
        </p:spPr>
      </p:pic>
      <p:sp>
        <p:nvSpPr>
          <p:cNvPr id="966" name="Google Shape;966;p32"/>
          <p:cNvSpPr/>
          <p:nvPr/>
        </p:nvSpPr>
        <p:spPr>
          <a:xfrm>
            <a:off x="457200" y="685800"/>
            <a:ext cx="3607200" cy="7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ВЕТРОВКА УНИСЕКС</a:t>
            </a:r>
            <a:endParaRPr sz="2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COLIN</a:t>
            </a:r>
            <a:endParaRPr sz="2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52103</a:t>
            </a:r>
            <a:endParaRPr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967" name="Google Shape;967;p32" descr="&lt;svg xmlns=&quot;http://www.w3.org/2000/svg&quot; height=&quot;48px&quot; viewBox=&quot;0 -960 960 960&quot; width=&quot;48px&quot; fill=&quot;#ffe500&quot;&gt;&lt;path d=&quot;M121-473v-60h126v60H121Zm114 231-40-40 88-88 40 40-88 88Zm48-397-88-88 40-40 88 88-40 40Zm457 480L552-347l-44 136-104-360 352 111-138 49 187 187-65 65ZM437-714v-126h60v126h-60Zm214 75-40-40 88-88 40 40-88 88Z&quot;/&gt;&lt;/svg&gt;"/>
          <p:cNvPicPr preferRelativeResize="0"/>
          <p:nvPr/>
        </p:nvPicPr>
        <p:blipFill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100" y="1619552"/>
            <a:ext cx="305700" cy="305700"/>
          </a:xfrm>
          <a:prstGeom prst="rect">
            <a:avLst/>
          </a:prstGeom>
          <a:noFill/>
          <a:ln>
            <a:noFill/>
          </a:ln>
        </p:spPr>
      </p:pic>
      <p:sp>
        <p:nvSpPr>
          <p:cNvPr id="968" name="Google Shape;968;p32"/>
          <p:cNvSpPr/>
          <p:nvPr/>
        </p:nvSpPr>
        <p:spPr>
          <a:xfrm>
            <a:off x="334950" y="2026200"/>
            <a:ext cx="2221800" cy="344400"/>
          </a:xfrm>
          <a:prstGeom prst="roundRect">
            <a:avLst>
              <a:gd name="adj" fmla="val 26202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Сочетается с футболками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69" name="Google Shape;969;p32"/>
          <p:cNvSpPr/>
          <p:nvPr/>
        </p:nvSpPr>
        <p:spPr>
          <a:xfrm>
            <a:off x="457200" y="2550500"/>
            <a:ext cx="3607200" cy="7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ANKARA 190</a:t>
            </a:r>
            <a:endParaRPr sz="2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351002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70" name="Google Shape;970;p32">
            <a:hlinkClick r:id="rId8"/>
          </p:cNvPr>
          <p:cNvSpPr/>
          <p:nvPr/>
        </p:nvSpPr>
        <p:spPr>
          <a:xfrm>
            <a:off x="353125" y="3134300"/>
            <a:ext cx="1019700" cy="305700"/>
          </a:xfrm>
          <a:prstGeom prst="roundRect">
            <a:avLst>
              <a:gd name="adj" fmla="val 26202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от 597 ₽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71" name="Google Shape;971;p32"/>
          <p:cNvPicPr preferRelativeResize="0"/>
          <p:nvPr/>
        </p:nvPicPr>
        <p:blipFill rotWithShape="1">
          <a:blip r:embed="rId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48026" y="2550501"/>
            <a:ext cx="889500" cy="8895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972" name="Google Shape;972;p32"/>
          <p:cNvSpPr/>
          <p:nvPr/>
        </p:nvSpPr>
        <p:spPr>
          <a:xfrm>
            <a:off x="439025" y="3688500"/>
            <a:ext cx="3607200" cy="7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LUANDA 150</a:t>
            </a:r>
            <a:endParaRPr sz="2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351000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73" name="Google Shape;973;p32">
            <a:hlinkClick r:id="rId10"/>
          </p:cNvPr>
          <p:cNvSpPr/>
          <p:nvPr/>
        </p:nvSpPr>
        <p:spPr>
          <a:xfrm>
            <a:off x="334950" y="4272300"/>
            <a:ext cx="1019700" cy="305700"/>
          </a:xfrm>
          <a:prstGeom prst="roundRect">
            <a:avLst>
              <a:gd name="adj" fmla="val 26202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от 443 ₽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74" name="Google Shape;974;p32"/>
          <p:cNvSpPr/>
          <p:nvPr/>
        </p:nvSpPr>
        <p:spPr>
          <a:xfrm rot="2700000">
            <a:off x="8639445" y="1004822"/>
            <a:ext cx="355533" cy="3642307"/>
          </a:xfrm>
          <a:prstGeom prst="roundRect">
            <a:avLst>
              <a:gd name="adj" fmla="val 23411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75" name="Google Shape;975;p32"/>
          <p:cNvSpPr/>
          <p:nvPr/>
        </p:nvSpPr>
        <p:spPr>
          <a:xfrm rot="2700000">
            <a:off x="3354134" y="-661826"/>
            <a:ext cx="355533" cy="2398580"/>
          </a:xfrm>
          <a:prstGeom prst="roundRect">
            <a:avLst>
              <a:gd name="adj" fmla="val 2341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76" name="Google Shape;976;p32"/>
          <p:cNvSpPr/>
          <p:nvPr/>
        </p:nvSpPr>
        <p:spPr>
          <a:xfrm rot="2700000">
            <a:off x="8369735" y="1279288"/>
            <a:ext cx="355533" cy="492571"/>
          </a:xfrm>
          <a:prstGeom prst="roundRect">
            <a:avLst>
              <a:gd name="adj" fmla="val 23411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77" name="Google Shape;977;p32"/>
          <p:cNvSpPr/>
          <p:nvPr/>
        </p:nvSpPr>
        <p:spPr>
          <a:xfrm rot="2700000">
            <a:off x="3870084" y="3705499"/>
            <a:ext cx="355533" cy="2398580"/>
          </a:xfrm>
          <a:prstGeom prst="roundRect">
            <a:avLst>
              <a:gd name="adj" fmla="val 2341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78" name="Google Shape;978;p32"/>
          <p:cNvSpPr/>
          <p:nvPr/>
        </p:nvSpPr>
        <p:spPr>
          <a:xfrm rot="2700000">
            <a:off x="9366057" y="756965"/>
            <a:ext cx="355533" cy="3458818"/>
          </a:xfrm>
          <a:prstGeom prst="roundRect">
            <a:avLst>
              <a:gd name="adj" fmla="val 23411"/>
            </a:avLst>
          </a:prstGeom>
          <a:solidFill>
            <a:srgbClr val="DCDD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79" name="Google Shape;979;p32"/>
          <p:cNvPicPr preferRelativeResize="0"/>
          <p:nvPr/>
        </p:nvPicPr>
        <p:blipFill>
          <a:blip r:embed="rId11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0000" y="2105969"/>
            <a:ext cx="228024" cy="171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980" name="Google Shape;980;p32"/>
          <p:cNvPicPr preferRelativeResize="0"/>
          <p:nvPr/>
        </p:nvPicPr>
        <p:blipFill rotWithShape="1">
          <a:blip r:embed="rId1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5195" y="3208544"/>
            <a:ext cx="344105" cy="157208"/>
          </a:xfrm>
          <a:prstGeom prst="rect">
            <a:avLst/>
          </a:prstGeom>
          <a:noFill/>
          <a:ln>
            <a:noFill/>
          </a:ln>
        </p:spPr>
      </p:pic>
      <p:sp>
        <p:nvSpPr>
          <p:cNvPr id="981" name="Google Shape;981;p32"/>
          <p:cNvSpPr/>
          <p:nvPr/>
        </p:nvSpPr>
        <p:spPr>
          <a:xfrm>
            <a:off x="2448025" y="3688500"/>
            <a:ext cx="889500" cy="8895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82" name="Google Shape;982;p32"/>
          <p:cNvPicPr preferRelativeResize="0"/>
          <p:nvPr/>
        </p:nvPicPr>
        <p:blipFill rotWithShape="1">
          <a:blip r:embed="rId1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601" r="-3590"/>
          <a:stretch/>
        </p:blipFill>
        <p:spPr>
          <a:xfrm>
            <a:off x="2448026" y="3688500"/>
            <a:ext cx="889500" cy="8895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83" name="Google Shape;983;p32" descr="&lt;svg xmlns=&quot;http://www.w3.org/2000/svg&quot; height=&quot;48px&quot; viewBox=&quot;0 -960 960 960&quot; width=&quot;48px&quot; fill=&quot;#ffe500&quot;&gt;&lt;path d=&quot;M121-473v-60h126v60H121Zm114 231-40-40 88-88 40 40-88 88Zm48-397-88-88 40-40 88 88-40 40Zm457 480L552-347l-44 136-104-360 352 111-138 49 187 187-65 65ZM437-714v-126h60v126h-60Zm214 75-40-40 88-88 40 40-88 88Z&quot;/&gt;&lt;/svg&gt;"/>
          <p:cNvPicPr preferRelativeResize="0"/>
          <p:nvPr/>
        </p:nvPicPr>
        <p:blipFill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017" y="3273971"/>
            <a:ext cx="305700" cy="30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4" name="Google Shape;984;p32" descr="&lt;svg xmlns=&quot;http://www.w3.org/2000/svg&quot; height=&quot;48px&quot; viewBox=&quot;0 -960 960 960&quot; width=&quot;48px&quot; fill=&quot;#ffe500&quot;&gt;&lt;path d=&quot;M121-473v-60h126v60H121Zm114 231-40-40 88-88 40 40-88 88Zm48-397-88-88 40-40 88 88-40 40Zm457 480L552-347l-44 136-104-360 352 111-138 49 187 187-65 65ZM437-714v-126h60v126h-60Zm214 75-40-40 88-88 40 40-88 88Z&quot;/&gt;&lt;/svg&gt;"/>
          <p:cNvPicPr preferRelativeResize="0"/>
          <p:nvPr/>
        </p:nvPicPr>
        <p:blipFill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017" y="4415196"/>
            <a:ext cx="305700" cy="30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15" title="merchtex_capsul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5" cy="5143503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5"/>
          <p:cNvSpPr/>
          <p:nvPr/>
        </p:nvSpPr>
        <p:spPr>
          <a:xfrm>
            <a:off x="457350" y="387600"/>
            <a:ext cx="3369300" cy="44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2000" b="1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800">
                <a:latin typeface="Montserrat"/>
                <a:ea typeface="Montserrat"/>
                <a:cs typeface="Montserrat"/>
                <a:sym typeface="Montserrat"/>
              </a:rPr>
              <a:t>Стильный минимализм и фокус на технологичности. 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800">
                <a:latin typeface="Montserrat"/>
                <a:ea typeface="Montserrat"/>
                <a:cs typeface="Montserrat"/>
                <a:sym typeface="Montserrat"/>
              </a:rPr>
              <a:t>Позиционирование бренда — технологичный текстиль 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800">
                <a:latin typeface="Montserrat"/>
                <a:ea typeface="Montserrat"/>
                <a:cs typeface="Montserrat"/>
                <a:sym typeface="Montserrat"/>
              </a:rPr>
              <a:t>для качественной персонализации. 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800">
                <a:latin typeface="Montserrat SemiBold"/>
                <a:ea typeface="Montserrat SemiBold"/>
                <a:cs typeface="Montserrat SemiBold"/>
                <a:sym typeface="Montserrat SemiBold"/>
              </a:rPr>
              <a:t>Основа:</a:t>
            </a:r>
            <a:r>
              <a:rPr lang="en-US" sz="800">
                <a:latin typeface="Montserrat"/>
                <a:ea typeface="Montserrat"/>
                <a:cs typeface="Montserrat"/>
                <a:sym typeface="Montserrat"/>
              </a:rPr>
              <a:t> текстиль + дополнительные товары 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800">
                <a:latin typeface="Montserrat"/>
                <a:ea typeface="Montserrat"/>
                <a:cs typeface="Montserrat"/>
                <a:sym typeface="Montserrat"/>
              </a:rPr>
              <a:t>с минималистичной персонализацией.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800">
                <a:latin typeface="Montserrat"/>
                <a:ea typeface="Montserrat"/>
                <a:cs typeface="Montserrat"/>
                <a:sym typeface="Montserrat"/>
              </a:rPr>
              <a:t>Набор включает в себя предметы, которые сочетают функциональность и стиль.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800">
                <a:solidFill>
                  <a:srgbClr val="07376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тёмно-синий</a:t>
            </a:r>
            <a:r>
              <a:rPr lang="en-US" sz="800">
                <a:latin typeface="Montserrat"/>
                <a:ea typeface="Montserrat"/>
                <a:cs typeface="Montserrat"/>
                <a:sym typeface="Montserrat"/>
              </a:rPr>
              <a:t> = профессионализм, надёжность, доверие 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800">
                <a:solidFill>
                  <a:srgbClr val="6666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серый/металлический</a:t>
            </a:r>
            <a:r>
              <a:rPr lang="en-US" sz="800">
                <a:latin typeface="Montserrat"/>
                <a:ea typeface="Montserrat"/>
                <a:cs typeface="Montserrat"/>
                <a:sym typeface="Montserrat"/>
              </a:rPr>
              <a:t> = элегантность, стабильность 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800">
                <a:latin typeface="Montserrat"/>
                <a:ea typeface="Montserrat"/>
                <a:cs typeface="Montserrat"/>
                <a:sym typeface="Montserrat"/>
              </a:rPr>
              <a:t>и современность 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800">
                <a:solidFill>
                  <a:srgbClr val="FFFFFF"/>
                </a:solidFill>
                <a:highlight>
                  <a:srgbClr val="000000"/>
                </a:highlight>
                <a:latin typeface="Montserrat SemiBold"/>
                <a:ea typeface="Montserrat SemiBold"/>
                <a:cs typeface="Montserrat SemiBold"/>
                <a:sym typeface="Montserrat SemiBold"/>
              </a:rPr>
              <a:t>белый</a:t>
            </a:r>
            <a:r>
              <a:rPr lang="en-US" sz="800">
                <a:latin typeface="Montserrat"/>
                <a:ea typeface="Montserrat"/>
                <a:cs typeface="Montserrat"/>
                <a:sym typeface="Montserrat"/>
              </a:rPr>
              <a:t> цвет олицетворяет чистоту, простоту и инновации 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800">
                <a:latin typeface="Montserrat SemiBold"/>
                <a:ea typeface="Montserrat SemiBold"/>
                <a:cs typeface="Montserrat SemiBold"/>
                <a:sym typeface="Montserrat SemiBold"/>
              </a:rPr>
              <a:t>Кому подходит?</a:t>
            </a:r>
            <a:endParaRPr sz="80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800">
                <a:latin typeface="Montserrat"/>
                <a:ea typeface="Montserrat"/>
                <a:cs typeface="Montserrat"/>
                <a:sym typeface="Montserrat"/>
              </a:rPr>
              <a:t>Технологичные компании, автомобильный сектор, страхование, ВУЗы, финансовый сектор, инженерия, юридические услуги, премиальные бренды, 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800">
                <a:latin typeface="Montserrat"/>
                <a:ea typeface="Montserrat"/>
                <a:cs typeface="Montserrat"/>
                <a:sym typeface="Montserrat"/>
              </a:rPr>
              <a:t>разработка и технологии.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5" name="Google Shape;145;p15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328774"/>
            <a:ext cx="1341040" cy="292199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15"/>
          <p:cNvSpPr/>
          <p:nvPr/>
        </p:nvSpPr>
        <p:spPr>
          <a:xfrm>
            <a:off x="457349" y="1941050"/>
            <a:ext cx="309000" cy="292200"/>
          </a:xfrm>
          <a:prstGeom prst="ellipse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15"/>
          <p:cNvSpPr/>
          <p:nvPr/>
        </p:nvSpPr>
        <p:spPr>
          <a:xfrm rot="10800000">
            <a:off x="820200" y="1932350"/>
            <a:ext cx="309000" cy="288300"/>
          </a:xfrm>
          <a:prstGeom prst="ellipse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15"/>
          <p:cNvSpPr/>
          <p:nvPr/>
        </p:nvSpPr>
        <p:spPr>
          <a:xfrm>
            <a:off x="1183044" y="1930398"/>
            <a:ext cx="292200" cy="292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15"/>
          <p:cNvSpPr/>
          <p:nvPr/>
        </p:nvSpPr>
        <p:spPr>
          <a:xfrm>
            <a:off x="7821481" y="620979"/>
            <a:ext cx="8652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COLIN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en-US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52103.319</a:t>
            </a: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1 391</a:t>
            </a:r>
            <a:r>
              <a:rPr lang="en-US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0" name="Google Shape;150;p15"/>
          <p:cNvSpPr/>
          <p:nvPr/>
        </p:nvSpPr>
        <p:spPr>
          <a:xfrm>
            <a:off x="3745100" y="620975"/>
            <a:ext cx="10008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EVEREST 260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en-US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52102.312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от 1 736</a:t>
            </a:r>
            <a:r>
              <a:rPr lang="en-US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51" name="Google Shape;151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61792" y="4441392"/>
            <a:ext cx="309000" cy="141177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15"/>
          <p:cNvSpPr/>
          <p:nvPr/>
        </p:nvSpPr>
        <p:spPr>
          <a:xfrm>
            <a:off x="7716295" y="4366705"/>
            <a:ext cx="8652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FLICK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</a:t>
            </a:r>
            <a:r>
              <a:rPr lang="en-US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50507.319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340 </a:t>
            </a:r>
            <a:r>
              <a:rPr lang="en-US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3" name="Google Shape;153;p15"/>
          <p:cNvSpPr/>
          <p:nvPr/>
        </p:nvSpPr>
        <p:spPr>
          <a:xfrm>
            <a:off x="5988445" y="4395830"/>
            <a:ext cx="8652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DISCOVER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</a:t>
            </a:r>
            <a:r>
              <a:rPr lang="en-US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22100.30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1 913</a:t>
            </a:r>
            <a:r>
              <a:rPr lang="en-US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4" name="Google Shape;154;p15"/>
          <p:cNvSpPr/>
          <p:nvPr/>
        </p:nvSpPr>
        <p:spPr>
          <a:xfrm>
            <a:off x="4011895" y="4056630"/>
            <a:ext cx="865200" cy="5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GO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</a:t>
            </a:r>
            <a:r>
              <a:rPr lang="en-US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16805.01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1 999</a:t>
            </a:r>
            <a:r>
              <a:rPr lang="en-US" sz="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5" name="Google Shape;155;p15"/>
          <p:cNvSpPr/>
          <p:nvPr/>
        </p:nvSpPr>
        <p:spPr>
          <a:xfrm rot="2700000">
            <a:off x="2769297" y="3261724"/>
            <a:ext cx="355533" cy="2398580"/>
          </a:xfrm>
          <a:prstGeom prst="roundRect">
            <a:avLst>
              <a:gd name="adj" fmla="val 2341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6" name="Google Shape;156;p15"/>
          <p:cNvSpPr/>
          <p:nvPr/>
        </p:nvSpPr>
        <p:spPr>
          <a:xfrm rot="2700000">
            <a:off x="279422" y="3645661"/>
            <a:ext cx="355533" cy="2398580"/>
          </a:xfrm>
          <a:prstGeom prst="roundRect">
            <a:avLst>
              <a:gd name="adj" fmla="val 23411"/>
            </a:avLst>
          </a:prstGeom>
          <a:solidFill>
            <a:srgbClr val="DCDD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7" name="Google Shape;157;p15"/>
          <p:cNvSpPr/>
          <p:nvPr/>
        </p:nvSpPr>
        <p:spPr>
          <a:xfrm rot="2700000">
            <a:off x="170061" y="4393756"/>
            <a:ext cx="355533" cy="2006557"/>
          </a:xfrm>
          <a:prstGeom prst="roundRect">
            <a:avLst>
              <a:gd name="adj" fmla="val 23411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8" name="Google Shape;158;p15"/>
          <p:cNvSpPr/>
          <p:nvPr/>
        </p:nvSpPr>
        <p:spPr>
          <a:xfrm rot="2700000">
            <a:off x="8434210" y="1594038"/>
            <a:ext cx="355533" cy="492571"/>
          </a:xfrm>
          <a:prstGeom prst="roundRect">
            <a:avLst>
              <a:gd name="adj" fmla="val 2341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9" name="Google Shape;989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00500" y="0"/>
            <a:ext cx="51435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0" name="Google Shape;990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71638" y="269208"/>
            <a:ext cx="215050" cy="21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1" name="Google Shape;991;p33"/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1" y="316378"/>
            <a:ext cx="228025" cy="158575"/>
          </a:xfrm>
          <a:prstGeom prst="rect">
            <a:avLst/>
          </a:prstGeom>
          <a:noFill/>
          <a:ln>
            <a:noFill/>
          </a:ln>
        </p:spPr>
      </p:pic>
      <p:sp>
        <p:nvSpPr>
          <p:cNvPr id="992" name="Google Shape;992;p33"/>
          <p:cNvSpPr/>
          <p:nvPr/>
        </p:nvSpPr>
        <p:spPr>
          <a:xfrm>
            <a:off x="457200" y="685800"/>
            <a:ext cx="3607200" cy="26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ПЕРЧАТКИ СЕНСОРНЫЕ</a:t>
            </a:r>
            <a:endParaRPr sz="2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REACH</a:t>
            </a:r>
            <a:endParaRPr sz="2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51101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Сенсорные наконечники.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Изготовлены из тёплого</a:t>
            </a:r>
            <a:br>
              <a:rPr lang="en-US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 мягкого 100% акрила.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93" name="Google Shape;993;p33"/>
          <p:cNvPicPr preferRelativeResize="0"/>
          <p:nvPr/>
        </p:nvPicPr>
        <p:blipFill rotWithShape="1"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9299" y="1625251"/>
            <a:ext cx="1494650" cy="149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33"/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3538287"/>
            <a:ext cx="587201" cy="587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33"/>
          <p:cNvPicPr preferRelativeResize="0"/>
          <p:nvPr/>
        </p:nvPicPr>
        <p:blipFill rotWithShape="1">
          <a:blip r:embed="rId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4938" y="3629908"/>
            <a:ext cx="403969" cy="403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996" name="Google Shape;996;p33"/>
          <p:cNvPicPr preferRelativeResize="0"/>
          <p:nvPr/>
        </p:nvPicPr>
        <p:blipFill rotWithShape="1">
          <a:blip r:embed="rId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09445" y="3629908"/>
            <a:ext cx="403970" cy="403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997" name="Google Shape;997;p33"/>
          <p:cNvPicPr preferRelativeResize="0"/>
          <p:nvPr/>
        </p:nvPicPr>
        <p:blipFill rotWithShape="1">
          <a:blip r:embed="rId10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93954" y="3629908"/>
            <a:ext cx="403969" cy="403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998" name="Google Shape;998;p33"/>
          <p:cNvPicPr preferRelativeResize="0"/>
          <p:nvPr/>
        </p:nvPicPr>
        <p:blipFill rotWithShape="1">
          <a:blip r:embed="rId11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8452" y="3629908"/>
            <a:ext cx="403969" cy="403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999" name="Google Shape;999;p33"/>
          <p:cNvPicPr preferRelativeResize="0"/>
          <p:nvPr/>
        </p:nvPicPr>
        <p:blipFill rotWithShape="1">
          <a:blip r:embed="rId1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2959" y="3629908"/>
            <a:ext cx="403970" cy="403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0" name="Google Shape;1000;p33"/>
          <p:cNvPicPr preferRelativeResize="0"/>
          <p:nvPr/>
        </p:nvPicPr>
        <p:blipFill rotWithShape="1">
          <a:blip r:embed="rId1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47465" y="3629908"/>
            <a:ext cx="403969" cy="403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1" name="Google Shape;1001;p33"/>
          <p:cNvPicPr preferRelativeResize="0"/>
          <p:nvPr/>
        </p:nvPicPr>
        <p:blipFill rotWithShape="1">
          <a:blip r:embed="rId1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31972" y="3629908"/>
            <a:ext cx="403969" cy="403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2" name="Google Shape;1002;p33"/>
          <p:cNvPicPr preferRelativeResize="0"/>
          <p:nvPr/>
        </p:nvPicPr>
        <p:blipFill>
          <a:blip r:embed="rId1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01325" y="4241999"/>
            <a:ext cx="3069752" cy="1347525"/>
          </a:xfrm>
          <a:prstGeom prst="rect">
            <a:avLst/>
          </a:prstGeom>
          <a:noFill/>
          <a:ln>
            <a:noFill/>
          </a:ln>
        </p:spPr>
      </p:pic>
      <p:sp>
        <p:nvSpPr>
          <p:cNvPr id="1003" name="Google Shape;1003;p33">
            <a:hlinkClick r:id="rId16"/>
          </p:cNvPr>
          <p:cNvSpPr/>
          <p:nvPr/>
        </p:nvSpPr>
        <p:spPr>
          <a:xfrm>
            <a:off x="353124" y="4280700"/>
            <a:ext cx="742200" cy="305700"/>
          </a:xfrm>
          <a:prstGeom prst="roundRect">
            <a:avLst>
              <a:gd name="adj" fmla="val 26202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278 ₽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04" name="Google Shape;1004;p33"/>
          <p:cNvPicPr preferRelativeResize="0"/>
          <p:nvPr/>
        </p:nvPicPr>
        <p:blipFill rotWithShape="1">
          <a:blip r:embed="rId1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29470" y="4354944"/>
            <a:ext cx="344105" cy="157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5" name="Google Shape;1005;p33" descr="&lt;svg xmlns=&quot;http://www.w3.org/2000/svg&quot; height=&quot;48px&quot; viewBox=&quot;0 -960 960 960&quot; width=&quot;48px&quot; fill=&quot;#ffe500&quot;&gt;&lt;path d=&quot;M121-473v-60h126v60H121Zm114 231-40-40 88-88 40 40-88 88Zm48-397-88-88 40-40 88 88-40 40Zm457 480L552-347l-44 136-104-360 352 111-138 49 187 187-65 65ZM437-714v-126h60v126h-60Zm214 75-40-40 88-88 40 40-88 88Z&quot;/&gt;&lt;/svg&gt;"/>
          <p:cNvPicPr preferRelativeResize="0"/>
          <p:nvPr/>
        </p:nvPicPr>
        <p:blipFill>
          <a:blip r:embed="rId1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700" y="4419152"/>
            <a:ext cx="305700" cy="3057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6" name="Google Shape;1006;p33"/>
          <p:cNvSpPr/>
          <p:nvPr/>
        </p:nvSpPr>
        <p:spPr>
          <a:xfrm rot="2700000">
            <a:off x="3472432" y="4656947"/>
            <a:ext cx="355533" cy="1639356"/>
          </a:xfrm>
          <a:prstGeom prst="roundRect">
            <a:avLst>
              <a:gd name="adj" fmla="val 23411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07" name="Google Shape;1007;p33"/>
          <p:cNvSpPr/>
          <p:nvPr/>
        </p:nvSpPr>
        <p:spPr>
          <a:xfrm rot="2700000">
            <a:off x="7658335" y="3325238"/>
            <a:ext cx="355533" cy="492571"/>
          </a:xfrm>
          <a:prstGeom prst="roundRect">
            <a:avLst>
              <a:gd name="adj" fmla="val 23411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08" name="Google Shape;1008;p33"/>
          <p:cNvSpPr/>
          <p:nvPr/>
        </p:nvSpPr>
        <p:spPr>
          <a:xfrm rot="2700000">
            <a:off x="3467483" y="4237949"/>
            <a:ext cx="355533" cy="1650602"/>
          </a:xfrm>
          <a:prstGeom prst="roundRect">
            <a:avLst>
              <a:gd name="adj" fmla="val 23411"/>
            </a:avLst>
          </a:prstGeom>
          <a:solidFill>
            <a:srgbClr val="DCDD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09" name="Google Shape;1009;p33"/>
          <p:cNvSpPr/>
          <p:nvPr/>
        </p:nvSpPr>
        <p:spPr>
          <a:xfrm rot="2700000">
            <a:off x="7332320" y="3651040"/>
            <a:ext cx="355533" cy="3458818"/>
          </a:xfrm>
          <a:prstGeom prst="roundRect">
            <a:avLst>
              <a:gd name="adj" fmla="val 23411"/>
            </a:avLst>
          </a:prstGeom>
          <a:solidFill>
            <a:srgbClr val="DCDD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10" name="Google Shape;1010;p33"/>
          <p:cNvSpPr/>
          <p:nvPr/>
        </p:nvSpPr>
        <p:spPr>
          <a:xfrm rot="2700000">
            <a:off x="7270571" y="4048796"/>
            <a:ext cx="355533" cy="2020558"/>
          </a:xfrm>
          <a:prstGeom prst="roundRect">
            <a:avLst>
              <a:gd name="adj" fmla="val 23411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11" name="Google Shape;1011;p33"/>
          <p:cNvSpPr/>
          <p:nvPr/>
        </p:nvSpPr>
        <p:spPr>
          <a:xfrm rot="2700000">
            <a:off x="4639770" y="-1165672"/>
            <a:ext cx="355533" cy="3458818"/>
          </a:xfrm>
          <a:prstGeom prst="roundRect">
            <a:avLst>
              <a:gd name="adj" fmla="val 23411"/>
            </a:avLst>
          </a:prstGeom>
          <a:solidFill>
            <a:srgbClr val="DCDD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12" name="Google Shape;1012;p33"/>
          <p:cNvSpPr/>
          <p:nvPr/>
        </p:nvSpPr>
        <p:spPr>
          <a:xfrm rot="2700000">
            <a:off x="5017746" y="287071"/>
            <a:ext cx="355533" cy="2020558"/>
          </a:xfrm>
          <a:prstGeom prst="roundRect">
            <a:avLst>
              <a:gd name="adj" fmla="val 23411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7" name="Google Shape;1017;p34"/>
          <p:cNvGrpSpPr/>
          <p:nvPr/>
        </p:nvGrpSpPr>
        <p:grpSpPr>
          <a:xfrm>
            <a:off x="3421001" y="-531542"/>
            <a:ext cx="1690624" cy="1717645"/>
            <a:chOff x="-2069450" y="1589775"/>
            <a:chExt cx="1295100" cy="1315800"/>
          </a:xfrm>
        </p:grpSpPr>
        <p:sp>
          <p:nvSpPr>
            <p:cNvPr id="1018" name="Google Shape;1018;p34"/>
            <p:cNvSpPr/>
            <p:nvPr/>
          </p:nvSpPr>
          <p:spPr>
            <a:xfrm>
              <a:off x="-2069450" y="1589775"/>
              <a:ext cx="1295100" cy="131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grpSp>
          <p:nvGrpSpPr>
            <p:cNvPr id="1019" name="Google Shape;1019;p34"/>
            <p:cNvGrpSpPr/>
            <p:nvPr/>
          </p:nvGrpSpPr>
          <p:grpSpPr>
            <a:xfrm>
              <a:off x="-1893775" y="1768738"/>
              <a:ext cx="939776" cy="939776"/>
              <a:chOff x="-1643175" y="2806075"/>
              <a:chExt cx="939776" cy="939776"/>
            </a:xfrm>
          </p:grpSpPr>
          <p:sp>
            <p:nvSpPr>
              <p:cNvPr id="1020" name="Google Shape;1020;p34"/>
              <p:cNvSpPr/>
              <p:nvPr/>
            </p:nvSpPr>
            <p:spPr>
              <a:xfrm>
                <a:off x="-1146960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21" name="Google Shape;1021;p34"/>
              <p:cNvSpPr/>
              <p:nvPr/>
            </p:nvSpPr>
            <p:spPr>
              <a:xfrm>
                <a:off x="-1022906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22" name="Google Shape;1022;p34"/>
              <p:cNvSpPr/>
              <p:nvPr/>
            </p:nvSpPr>
            <p:spPr>
              <a:xfrm>
                <a:off x="-898853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23" name="Google Shape;1023;p34"/>
              <p:cNvSpPr/>
              <p:nvPr/>
            </p:nvSpPr>
            <p:spPr>
              <a:xfrm>
                <a:off x="-774799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24" name="Google Shape;1024;p34"/>
              <p:cNvSpPr/>
              <p:nvPr/>
            </p:nvSpPr>
            <p:spPr>
              <a:xfrm>
                <a:off x="-1146960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25" name="Google Shape;1025;p34"/>
              <p:cNvSpPr/>
              <p:nvPr/>
            </p:nvSpPr>
            <p:spPr>
              <a:xfrm>
                <a:off x="-1022906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26" name="Google Shape;1026;p34"/>
              <p:cNvSpPr/>
              <p:nvPr/>
            </p:nvSpPr>
            <p:spPr>
              <a:xfrm>
                <a:off x="-898853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27" name="Google Shape;1027;p34"/>
              <p:cNvSpPr/>
              <p:nvPr/>
            </p:nvSpPr>
            <p:spPr>
              <a:xfrm>
                <a:off x="-774799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28" name="Google Shape;1028;p34"/>
              <p:cNvSpPr/>
              <p:nvPr/>
            </p:nvSpPr>
            <p:spPr>
              <a:xfrm>
                <a:off x="-1146960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29" name="Google Shape;1029;p34"/>
              <p:cNvSpPr/>
              <p:nvPr/>
            </p:nvSpPr>
            <p:spPr>
              <a:xfrm>
                <a:off x="-1022906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30" name="Google Shape;1030;p34"/>
              <p:cNvSpPr/>
              <p:nvPr/>
            </p:nvSpPr>
            <p:spPr>
              <a:xfrm>
                <a:off x="-898853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31" name="Google Shape;1031;p34"/>
              <p:cNvSpPr/>
              <p:nvPr/>
            </p:nvSpPr>
            <p:spPr>
              <a:xfrm>
                <a:off x="-774799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32" name="Google Shape;1032;p34"/>
              <p:cNvSpPr/>
              <p:nvPr/>
            </p:nvSpPr>
            <p:spPr>
              <a:xfrm>
                <a:off x="-1146960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33" name="Google Shape;1033;p34"/>
              <p:cNvSpPr/>
              <p:nvPr/>
            </p:nvSpPr>
            <p:spPr>
              <a:xfrm>
                <a:off x="-1022906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34" name="Google Shape;1034;p34"/>
              <p:cNvSpPr/>
              <p:nvPr/>
            </p:nvSpPr>
            <p:spPr>
              <a:xfrm>
                <a:off x="-898853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35" name="Google Shape;1035;p34"/>
              <p:cNvSpPr/>
              <p:nvPr/>
            </p:nvSpPr>
            <p:spPr>
              <a:xfrm>
                <a:off x="-774799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36" name="Google Shape;1036;p34"/>
              <p:cNvSpPr/>
              <p:nvPr/>
            </p:nvSpPr>
            <p:spPr>
              <a:xfrm>
                <a:off x="-1643175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37" name="Google Shape;1037;p34"/>
              <p:cNvSpPr/>
              <p:nvPr/>
            </p:nvSpPr>
            <p:spPr>
              <a:xfrm>
                <a:off x="-1519121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38" name="Google Shape;1038;p34"/>
              <p:cNvSpPr/>
              <p:nvPr/>
            </p:nvSpPr>
            <p:spPr>
              <a:xfrm>
                <a:off x="-1395068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39" name="Google Shape;1039;p34"/>
              <p:cNvSpPr/>
              <p:nvPr/>
            </p:nvSpPr>
            <p:spPr>
              <a:xfrm>
                <a:off x="-1271014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40" name="Google Shape;1040;p34"/>
              <p:cNvSpPr/>
              <p:nvPr/>
            </p:nvSpPr>
            <p:spPr>
              <a:xfrm>
                <a:off x="-1643175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41" name="Google Shape;1041;p34"/>
              <p:cNvSpPr/>
              <p:nvPr/>
            </p:nvSpPr>
            <p:spPr>
              <a:xfrm>
                <a:off x="-1519121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42" name="Google Shape;1042;p34"/>
              <p:cNvSpPr/>
              <p:nvPr/>
            </p:nvSpPr>
            <p:spPr>
              <a:xfrm>
                <a:off x="-1395068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43" name="Google Shape;1043;p34"/>
              <p:cNvSpPr/>
              <p:nvPr/>
            </p:nvSpPr>
            <p:spPr>
              <a:xfrm>
                <a:off x="-1271014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44" name="Google Shape;1044;p34"/>
              <p:cNvSpPr/>
              <p:nvPr/>
            </p:nvSpPr>
            <p:spPr>
              <a:xfrm>
                <a:off x="-1643175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45" name="Google Shape;1045;p34"/>
              <p:cNvSpPr/>
              <p:nvPr/>
            </p:nvSpPr>
            <p:spPr>
              <a:xfrm>
                <a:off x="-1519121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46" name="Google Shape;1046;p34"/>
              <p:cNvSpPr/>
              <p:nvPr/>
            </p:nvSpPr>
            <p:spPr>
              <a:xfrm>
                <a:off x="-1395068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47" name="Google Shape;1047;p34"/>
              <p:cNvSpPr/>
              <p:nvPr/>
            </p:nvSpPr>
            <p:spPr>
              <a:xfrm>
                <a:off x="-1271014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48" name="Google Shape;1048;p34"/>
              <p:cNvSpPr/>
              <p:nvPr/>
            </p:nvSpPr>
            <p:spPr>
              <a:xfrm>
                <a:off x="-1643175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49" name="Google Shape;1049;p34"/>
              <p:cNvSpPr/>
              <p:nvPr/>
            </p:nvSpPr>
            <p:spPr>
              <a:xfrm>
                <a:off x="-1519121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50" name="Google Shape;1050;p34"/>
              <p:cNvSpPr/>
              <p:nvPr/>
            </p:nvSpPr>
            <p:spPr>
              <a:xfrm>
                <a:off x="-1395068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51" name="Google Shape;1051;p34"/>
              <p:cNvSpPr/>
              <p:nvPr/>
            </p:nvSpPr>
            <p:spPr>
              <a:xfrm>
                <a:off x="-1271014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52" name="Google Shape;1052;p34"/>
              <p:cNvSpPr/>
              <p:nvPr/>
            </p:nvSpPr>
            <p:spPr>
              <a:xfrm>
                <a:off x="-1146960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53" name="Google Shape;1053;p34"/>
              <p:cNvSpPr/>
              <p:nvPr/>
            </p:nvSpPr>
            <p:spPr>
              <a:xfrm>
                <a:off x="-1022906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54" name="Google Shape;1054;p34"/>
              <p:cNvSpPr/>
              <p:nvPr/>
            </p:nvSpPr>
            <p:spPr>
              <a:xfrm>
                <a:off x="-898853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55" name="Google Shape;1055;p34"/>
              <p:cNvSpPr/>
              <p:nvPr/>
            </p:nvSpPr>
            <p:spPr>
              <a:xfrm>
                <a:off x="-774799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56" name="Google Shape;1056;p34"/>
              <p:cNvSpPr/>
              <p:nvPr/>
            </p:nvSpPr>
            <p:spPr>
              <a:xfrm>
                <a:off x="-1146960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57" name="Google Shape;1057;p34"/>
              <p:cNvSpPr/>
              <p:nvPr/>
            </p:nvSpPr>
            <p:spPr>
              <a:xfrm>
                <a:off x="-1022906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58" name="Google Shape;1058;p34"/>
              <p:cNvSpPr/>
              <p:nvPr/>
            </p:nvSpPr>
            <p:spPr>
              <a:xfrm>
                <a:off x="-898853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59" name="Google Shape;1059;p34"/>
              <p:cNvSpPr/>
              <p:nvPr/>
            </p:nvSpPr>
            <p:spPr>
              <a:xfrm>
                <a:off x="-774799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60" name="Google Shape;1060;p34"/>
              <p:cNvSpPr/>
              <p:nvPr/>
            </p:nvSpPr>
            <p:spPr>
              <a:xfrm>
                <a:off x="-1146960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61" name="Google Shape;1061;p34"/>
              <p:cNvSpPr/>
              <p:nvPr/>
            </p:nvSpPr>
            <p:spPr>
              <a:xfrm>
                <a:off x="-1022906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62" name="Google Shape;1062;p34"/>
              <p:cNvSpPr/>
              <p:nvPr/>
            </p:nvSpPr>
            <p:spPr>
              <a:xfrm>
                <a:off x="-898853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63" name="Google Shape;1063;p34"/>
              <p:cNvSpPr/>
              <p:nvPr/>
            </p:nvSpPr>
            <p:spPr>
              <a:xfrm>
                <a:off x="-774799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64" name="Google Shape;1064;p34"/>
              <p:cNvSpPr/>
              <p:nvPr/>
            </p:nvSpPr>
            <p:spPr>
              <a:xfrm>
                <a:off x="-1146960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65" name="Google Shape;1065;p34"/>
              <p:cNvSpPr/>
              <p:nvPr/>
            </p:nvSpPr>
            <p:spPr>
              <a:xfrm>
                <a:off x="-1022906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66" name="Google Shape;1066;p34"/>
              <p:cNvSpPr/>
              <p:nvPr/>
            </p:nvSpPr>
            <p:spPr>
              <a:xfrm>
                <a:off x="-898853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67" name="Google Shape;1067;p34"/>
              <p:cNvSpPr/>
              <p:nvPr/>
            </p:nvSpPr>
            <p:spPr>
              <a:xfrm>
                <a:off x="-774799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68" name="Google Shape;1068;p34"/>
              <p:cNvSpPr/>
              <p:nvPr/>
            </p:nvSpPr>
            <p:spPr>
              <a:xfrm>
                <a:off x="-1643175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69" name="Google Shape;1069;p34"/>
              <p:cNvSpPr/>
              <p:nvPr/>
            </p:nvSpPr>
            <p:spPr>
              <a:xfrm>
                <a:off x="-1519121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70" name="Google Shape;1070;p34"/>
              <p:cNvSpPr/>
              <p:nvPr/>
            </p:nvSpPr>
            <p:spPr>
              <a:xfrm>
                <a:off x="-1395068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71" name="Google Shape;1071;p34"/>
              <p:cNvSpPr/>
              <p:nvPr/>
            </p:nvSpPr>
            <p:spPr>
              <a:xfrm>
                <a:off x="-1271014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72" name="Google Shape;1072;p34"/>
              <p:cNvSpPr/>
              <p:nvPr/>
            </p:nvSpPr>
            <p:spPr>
              <a:xfrm>
                <a:off x="-1643175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73" name="Google Shape;1073;p34"/>
              <p:cNvSpPr/>
              <p:nvPr/>
            </p:nvSpPr>
            <p:spPr>
              <a:xfrm>
                <a:off x="-1519121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74" name="Google Shape;1074;p34"/>
              <p:cNvSpPr/>
              <p:nvPr/>
            </p:nvSpPr>
            <p:spPr>
              <a:xfrm>
                <a:off x="-1395068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75" name="Google Shape;1075;p34"/>
              <p:cNvSpPr/>
              <p:nvPr/>
            </p:nvSpPr>
            <p:spPr>
              <a:xfrm>
                <a:off x="-1271014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76" name="Google Shape;1076;p34"/>
              <p:cNvSpPr/>
              <p:nvPr/>
            </p:nvSpPr>
            <p:spPr>
              <a:xfrm>
                <a:off x="-1643175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77" name="Google Shape;1077;p34"/>
              <p:cNvSpPr/>
              <p:nvPr/>
            </p:nvSpPr>
            <p:spPr>
              <a:xfrm>
                <a:off x="-1519121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78" name="Google Shape;1078;p34"/>
              <p:cNvSpPr/>
              <p:nvPr/>
            </p:nvSpPr>
            <p:spPr>
              <a:xfrm>
                <a:off x="-1395068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79" name="Google Shape;1079;p34"/>
              <p:cNvSpPr/>
              <p:nvPr/>
            </p:nvSpPr>
            <p:spPr>
              <a:xfrm>
                <a:off x="-1271014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80" name="Google Shape;1080;p34"/>
              <p:cNvSpPr/>
              <p:nvPr/>
            </p:nvSpPr>
            <p:spPr>
              <a:xfrm>
                <a:off x="-1643175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81" name="Google Shape;1081;p34"/>
              <p:cNvSpPr/>
              <p:nvPr/>
            </p:nvSpPr>
            <p:spPr>
              <a:xfrm>
                <a:off x="-1519121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82" name="Google Shape;1082;p34"/>
              <p:cNvSpPr/>
              <p:nvPr/>
            </p:nvSpPr>
            <p:spPr>
              <a:xfrm>
                <a:off x="-1395068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83" name="Google Shape;1083;p34"/>
              <p:cNvSpPr/>
              <p:nvPr/>
            </p:nvSpPr>
            <p:spPr>
              <a:xfrm>
                <a:off x="-1271014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</p:grpSp>
      <p:pic>
        <p:nvPicPr>
          <p:cNvPr id="1084" name="Google Shape;1084;p34" title="essential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5" name="Google Shape;1085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71638" y="269208"/>
            <a:ext cx="215050" cy="21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6" name="Google Shape;1086;p34"/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1" y="316378"/>
            <a:ext cx="228025" cy="158575"/>
          </a:xfrm>
          <a:prstGeom prst="rect">
            <a:avLst/>
          </a:prstGeom>
          <a:noFill/>
          <a:ln>
            <a:noFill/>
          </a:ln>
        </p:spPr>
      </p:pic>
      <p:sp>
        <p:nvSpPr>
          <p:cNvPr id="1087" name="Google Shape;1087;p34"/>
          <p:cNvSpPr/>
          <p:nvPr/>
        </p:nvSpPr>
        <p:spPr>
          <a:xfrm>
            <a:off x="457200" y="685800"/>
            <a:ext cx="3327600" cy="26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ШАПКА ВЯЗАНАЯ ДВОЙНАЯ</a:t>
            </a:r>
            <a:endParaRPr sz="2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ESSENTIAL</a:t>
            </a:r>
            <a:endParaRPr sz="2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51100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lang="en-US" sz="105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br>
              <a:rPr lang="en-US" sz="105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sz="105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5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Выполнена из приятного </a:t>
            </a:r>
            <a:br>
              <a:rPr lang="en-US" sz="105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5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на ощупь акрила.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88" name="Google Shape;1088;p34"/>
          <p:cNvSpPr/>
          <p:nvPr/>
        </p:nvSpPr>
        <p:spPr>
          <a:xfrm rot="2700000">
            <a:off x="2885717" y="4210660"/>
            <a:ext cx="355533" cy="2282965"/>
          </a:xfrm>
          <a:prstGeom prst="roundRect">
            <a:avLst>
              <a:gd name="adj" fmla="val 2341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89" name="Google Shape;1089;p34"/>
          <p:cNvSpPr/>
          <p:nvPr/>
        </p:nvSpPr>
        <p:spPr>
          <a:xfrm rot="2700000">
            <a:off x="7850633" y="4031596"/>
            <a:ext cx="355533" cy="2020558"/>
          </a:xfrm>
          <a:prstGeom prst="roundRect">
            <a:avLst>
              <a:gd name="adj" fmla="val 23411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90" name="Google Shape;1090;p34"/>
          <p:cNvSpPr/>
          <p:nvPr/>
        </p:nvSpPr>
        <p:spPr>
          <a:xfrm rot="2700000">
            <a:off x="4467685" y="3068638"/>
            <a:ext cx="355533" cy="492571"/>
          </a:xfrm>
          <a:prstGeom prst="roundRect">
            <a:avLst>
              <a:gd name="adj" fmla="val 2341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91" name="Google Shape;1091;p34"/>
          <p:cNvPicPr preferRelativeResize="0"/>
          <p:nvPr/>
        </p:nvPicPr>
        <p:blipFill rotWithShape="1"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3538287"/>
            <a:ext cx="587201" cy="587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2" name="Google Shape;1092;p34"/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4394" y="3629908"/>
            <a:ext cx="403969" cy="403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3" name="Google Shape;1093;p34"/>
          <p:cNvPicPr preferRelativeResize="0"/>
          <p:nvPr/>
        </p:nvPicPr>
        <p:blipFill rotWithShape="1">
          <a:blip r:embed="rId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79883" y="3629908"/>
            <a:ext cx="403969" cy="403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4" name="Google Shape;1094;p34"/>
          <p:cNvPicPr preferRelativeResize="0"/>
          <p:nvPr/>
        </p:nvPicPr>
        <p:blipFill rotWithShape="1">
          <a:blip r:embed="rId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15371" y="3629908"/>
            <a:ext cx="403969" cy="403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5" name="Google Shape;1095;p34"/>
          <p:cNvPicPr preferRelativeResize="0"/>
          <p:nvPr/>
        </p:nvPicPr>
        <p:blipFill rotWithShape="1">
          <a:blip r:embed="rId10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0859" y="3629908"/>
            <a:ext cx="403969" cy="403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6" name="Google Shape;1096;p34" title="essentialgreen.png"/>
          <p:cNvPicPr preferRelativeResize="0"/>
          <p:nvPr/>
        </p:nvPicPr>
        <p:blipFill rotWithShape="1">
          <a:blip r:embed="rId11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86348" y="3629908"/>
            <a:ext cx="403969" cy="403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7" name="Google Shape;1097;p34" title="essentialblue.png"/>
          <p:cNvPicPr preferRelativeResize="0"/>
          <p:nvPr/>
        </p:nvPicPr>
        <p:blipFill rotWithShape="1">
          <a:blip r:embed="rId1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21835" y="3629908"/>
            <a:ext cx="403969" cy="403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8" name="Google Shape;1098;p34" title="essentialwhite.png"/>
          <p:cNvPicPr preferRelativeResize="0"/>
          <p:nvPr/>
        </p:nvPicPr>
        <p:blipFill rotWithShape="1">
          <a:blip r:embed="rId1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57322" y="3629908"/>
            <a:ext cx="403969" cy="403982"/>
          </a:xfrm>
          <a:prstGeom prst="rect">
            <a:avLst/>
          </a:prstGeom>
          <a:noFill/>
          <a:ln>
            <a:noFill/>
          </a:ln>
        </p:spPr>
      </p:pic>
      <p:sp>
        <p:nvSpPr>
          <p:cNvPr id="1099" name="Google Shape;1099;p34"/>
          <p:cNvSpPr/>
          <p:nvPr/>
        </p:nvSpPr>
        <p:spPr>
          <a:xfrm rot="2700000">
            <a:off x="9204360" y="-509204"/>
            <a:ext cx="355533" cy="2121108"/>
          </a:xfrm>
          <a:prstGeom prst="roundRect">
            <a:avLst>
              <a:gd name="adj" fmla="val 23411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00" name="Google Shape;1100;p34"/>
          <p:cNvSpPr/>
          <p:nvPr/>
        </p:nvSpPr>
        <p:spPr>
          <a:xfrm rot="2700000">
            <a:off x="9204359" y="-350072"/>
            <a:ext cx="355533" cy="3682193"/>
          </a:xfrm>
          <a:prstGeom prst="roundRect">
            <a:avLst>
              <a:gd name="adj" fmla="val 23411"/>
            </a:avLst>
          </a:prstGeom>
          <a:solidFill>
            <a:srgbClr val="DCDD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01" name="Google Shape;1101;p34"/>
          <p:cNvPicPr preferRelativeResize="0"/>
          <p:nvPr/>
        </p:nvPicPr>
        <p:blipFill>
          <a:blip r:embed="rId1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01325" y="4241999"/>
            <a:ext cx="3069752" cy="1347525"/>
          </a:xfrm>
          <a:prstGeom prst="rect">
            <a:avLst/>
          </a:prstGeom>
          <a:noFill/>
          <a:ln>
            <a:noFill/>
          </a:ln>
        </p:spPr>
      </p:pic>
      <p:sp>
        <p:nvSpPr>
          <p:cNvPr id="1102" name="Google Shape;1102;p34">
            <a:hlinkClick r:id="rId15"/>
          </p:cNvPr>
          <p:cNvSpPr/>
          <p:nvPr/>
        </p:nvSpPr>
        <p:spPr>
          <a:xfrm>
            <a:off x="353125" y="4280700"/>
            <a:ext cx="799800" cy="305700"/>
          </a:xfrm>
          <a:prstGeom prst="roundRect">
            <a:avLst>
              <a:gd name="adj" fmla="val 26202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345 ₽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03" name="Google Shape;1103;p34" descr="&lt;svg xmlns=&quot;http://www.w3.org/2000/svg&quot; height=&quot;48px&quot; viewBox=&quot;0 -960 960 960&quot; width=&quot;48px&quot; fill=&quot;#ffe500&quot;&gt;&lt;path d=&quot;M121-473v-60h126v60H121Zm114 231-40-40 88-88 40 40-88 88Zm48-397-88-88 40-40 88 88-40 40Zm457 480L552-347l-44 136-104-360 352 111-138 49 187 187-65 65ZM437-714v-126h60v126h-60Zm214 75-40-40 88-88 40 40-88 88Z&quot;/&gt;&lt;/svg&gt;"/>
          <p:cNvPicPr preferRelativeResize="0"/>
          <p:nvPr/>
        </p:nvPicPr>
        <p:blipFill>
          <a:blip r:embed="rId1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700" y="4419152"/>
            <a:ext cx="305700" cy="30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4" name="Google Shape;1104;p34"/>
          <p:cNvPicPr preferRelativeResize="0"/>
          <p:nvPr/>
        </p:nvPicPr>
        <p:blipFill rotWithShape="1">
          <a:blip r:embed="rId1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6925" y="1697050"/>
            <a:ext cx="1347600" cy="1347600"/>
          </a:xfrm>
          <a:prstGeom prst="roundRect">
            <a:avLst>
              <a:gd name="adj" fmla="val 6969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9" name="Google Shape;1109;p35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3125" y="1951229"/>
            <a:ext cx="1935900" cy="1935900"/>
          </a:xfrm>
          <a:prstGeom prst="roundRect">
            <a:avLst>
              <a:gd name="adj" fmla="val 4984"/>
            </a:avLst>
          </a:prstGeom>
          <a:noFill/>
          <a:ln>
            <a:noFill/>
          </a:ln>
        </p:spPr>
      </p:pic>
      <p:pic>
        <p:nvPicPr>
          <p:cNvPr id="1110" name="Google Shape;1110;p35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24811" y="1993077"/>
            <a:ext cx="1935900" cy="1935900"/>
          </a:xfrm>
          <a:prstGeom prst="roundRect">
            <a:avLst>
              <a:gd name="adj" fmla="val 5299"/>
            </a:avLst>
          </a:prstGeom>
          <a:noFill/>
          <a:ln>
            <a:noFill/>
          </a:ln>
        </p:spPr>
      </p:pic>
      <p:pic>
        <p:nvPicPr>
          <p:cNvPr id="1111" name="Google Shape;1111;p35"/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910" y="1951225"/>
            <a:ext cx="2019600" cy="2019600"/>
          </a:xfrm>
          <a:prstGeom prst="roundRect">
            <a:avLst>
              <a:gd name="adj" fmla="val 4987"/>
            </a:avLst>
          </a:prstGeom>
          <a:noFill/>
          <a:ln>
            <a:noFill/>
          </a:ln>
        </p:spPr>
      </p:pic>
      <p:sp>
        <p:nvSpPr>
          <p:cNvPr id="1112" name="Google Shape;1112;p35"/>
          <p:cNvSpPr/>
          <p:nvPr/>
        </p:nvSpPr>
        <p:spPr>
          <a:xfrm>
            <a:off x="353125" y="533400"/>
            <a:ext cx="1782300" cy="802800"/>
          </a:xfrm>
          <a:prstGeom prst="roundRect">
            <a:avLst>
              <a:gd name="adj" fmla="val 11252"/>
            </a:avLst>
          </a:prstGeom>
          <a:solidFill>
            <a:srgbClr val="FFFFFF"/>
          </a:solidFill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Montserrat SemiBold"/>
                <a:ea typeface="Montserrat SemiBold"/>
                <a:cs typeface="Montserrat SemiBold"/>
                <a:sym typeface="Montserrat SemiBold"/>
              </a:rPr>
              <a:t>ШАПКА </a:t>
            </a:r>
            <a:endParaRPr sz="2000" b="1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latin typeface="Montserrat"/>
                <a:ea typeface="Montserrat"/>
                <a:cs typeface="Montserrat"/>
                <a:sym typeface="Montserrat"/>
              </a:rPr>
              <a:t>BERGEN</a:t>
            </a:r>
            <a:endParaRPr sz="2000" b="1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latin typeface="Montserrat SemiBold"/>
                <a:ea typeface="Montserrat SemiBold"/>
                <a:cs typeface="Montserrat SemiBold"/>
                <a:sym typeface="Montserrat SemiBold"/>
              </a:rPr>
              <a:t>51103</a:t>
            </a:r>
            <a:endParaRPr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13" name="Google Shape;1113;p35"/>
          <p:cNvSpPr/>
          <p:nvPr/>
        </p:nvSpPr>
        <p:spPr>
          <a:xfrm>
            <a:off x="353125" y="1336200"/>
            <a:ext cx="1782300" cy="568800"/>
          </a:xfrm>
          <a:prstGeom prst="roundRect">
            <a:avLst>
              <a:gd name="adj" fmla="val 1125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latin typeface="Montserrat"/>
                <a:ea typeface="Montserrat"/>
                <a:cs typeface="Montserrat"/>
                <a:sym typeface="Montserrat"/>
              </a:rPr>
              <a:t>Изготовлена из дышащего флиса плотностью 220 </a:t>
            </a:r>
            <a:r>
              <a:rPr lang="en-US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г/м²</a:t>
            </a:r>
            <a:r>
              <a:rPr lang="en-US" sz="1000"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14" name="Google Shape;1114;p3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471638" y="269208"/>
            <a:ext cx="215050" cy="21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5" name="Google Shape;1115;p35"/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1" y="316378"/>
            <a:ext cx="228025" cy="158575"/>
          </a:xfrm>
          <a:prstGeom prst="rect">
            <a:avLst/>
          </a:prstGeom>
          <a:noFill/>
          <a:ln>
            <a:noFill/>
          </a:ln>
        </p:spPr>
      </p:pic>
      <p:sp>
        <p:nvSpPr>
          <p:cNvPr id="1116" name="Google Shape;1116;p35">
            <a:hlinkClick r:id="rId8"/>
          </p:cNvPr>
          <p:cNvSpPr/>
          <p:nvPr/>
        </p:nvSpPr>
        <p:spPr>
          <a:xfrm>
            <a:off x="353125" y="4280700"/>
            <a:ext cx="799800" cy="305700"/>
          </a:xfrm>
          <a:prstGeom prst="roundRect">
            <a:avLst>
              <a:gd name="adj" fmla="val 26202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304 ₽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17" name="Google Shape;1117;p35" descr="&lt;svg xmlns=&quot;http://www.w3.org/2000/svg&quot; height=&quot;48px&quot; viewBox=&quot;0 -960 960 960&quot; width=&quot;48px&quot; fill=&quot;#ffe500&quot;&gt;&lt;path d=&quot;M121-473v-60h126v60H121Zm114 231-40-40 88-88 40 40-88 88Zm48-397-88-88 40-40 88 88-40 40Zm457 480L552-347l-44 136-104-360 352 111-138 49 187 187-65 65ZM437-714v-126h60v126h-60Zm214 75-40-40 88-88 40 40-88 88Z&quot;/&gt;&lt;/svg&gt;"/>
          <p:cNvPicPr preferRelativeResize="0"/>
          <p:nvPr/>
        </p:nvPicPr>
        <p:blipFill>
          <a:blip r:embed="rId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700" y="4419152"/>
            <a:ext cx="305700" cy="30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8" name="Google Shape;1118;p35"/>
          <p:cNvPicPr preferRelativeResize="0"/>
          <p:nvPr/>
        </p:nvPicPr>
        <p:blipFill rotWithShape="1">
          <a:blip r:embed="rId10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5320" y="4354944"/>
            <a:ext cx="344105" cy="157208"/>
          </a:xfrm>
          <a:prstGeom prst="rect">
            <a:avLst/>
          </a:prstGeom>
          <a:noFill/>
          <a:ln>
            <a:noFill/>
          </a:ln>
        </p:spPr>
      </p:pic>
      <p:sp>
        <p:nvSpPr>
          <p:cNvPr id="1119" name="Google Shape;1119;p35"/>
          <p:cNvSpPr/>
          <p:nvPr/>
        </p:nvSpPr>
        <p:spPr>
          <a:xfrm>
            <a:off x="2563192" y="533400"/>
            <a:ext cx="1782300" cy="802800"/>
          </a:xfrm>
          <a:prstGeom prst="roundRect">
            <a:avLst>
              <a:gd name="adj" fmla="val 11252"/>
            </a:avLst>
          </a:prstGeom>
          <a:solidFill>
            <a:srgbClr val="FFFFFF"/>
          </a:solidFill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Montserrat SemiBold"/>
                <a:ea typeface="Montserrat SemiBold"/>
                <a:cs typeface="Montserrat SemiBold"/>
                <a:sym typeface="Montserrat SemiBold"/>
              </a:rPr>
              <a:t>ШАРФ-СНУД</a:t>
            </a:r>
            <a:endParaRPr sz="2000" b="1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latin typeface="Montserrat"/>
                <a:ea typeface="Montserrat"/>
                <a:cs typeface="Montserrat"/>
                <a:sym typeface="Montserrat"/>
              </a:rPr>
              <a:t>CHAMPION</a:t>
            </a:r>
            <a:endParaRPr sz="2000" b="1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latin typeface="Montserrat SemiBold"/>
                <a:ea typeface="Montserrat SemiBold"/>
                <a:cs typeface="Montserrat SemiBold"/>
                <a:sym typeface="Montserrat SemiBold"/>
              </a:rPr>
              <a:t>51104</a:t>
            </a:r>
            <a:endParaRPr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20" name="Google Shape;1120;p35"/>
          <p:cNvSpPr/>
          <p:nvPr/>
        </p:nvSpPr>
        <p:spPr>
          <a:xfrm>
            <a:off x="2563200" y="1336200"/>
            <a:ext cx="1857000" cy="568800"/>
          </a:xfrm>
          <a:prstGeom prst="roundRect">
            <a:avLst>
              <a:gd name="adj" fmla="val 1125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latin typeface="Montserrat"/>
                <a:ea typeface="Montserrat"/>
                <a:cs typeface="Montserrat"/>
                <a:sym typeface="Montserrat"/>
              </a:rPr>
              <a:t>Из флиса плотностью 220 </a:t>
            </a:r>
            <a:r>
              <a:rPr lang="en-US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г/м²</a:t>
            </a:r>
            <a:r>
              <a:rPr lang="en-US" sz="1000">
                <a:latin typeface="Montserrat"/>
                <a:ea typeface="Montserrat"/>
                <a:cs typeface="Montserrat"/>
                <a:sym typeface="Montserrat"/>
              </a:rPr>
              <a:t>. Оснащён резинкой с фиксатором.</a:t>
            </a:r>
            <a:endParaRPr sz="1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21" name="Google Shape;1121;p35">
            <a:hlinkClick r:id="rId11"/>
          </p:cNvPr>
          <p:cNvSpPr/>
          <p:nvPr/>
        </p:nvSpPr>
        <p:spPr>
          <a:xfrm>
            <a:off x="2563200" y="4280700"/>
            <a:ext cx="799800" cy="305700"/>
          </a:xfrm>
          <a:prstGeom prst="roundRect">
            <a:avLst>
              <a:gd name="adj" fmla="val 26202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304 ₽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22" name="Google Shape;1122;p35" descr="&lt;svg xmlns=&quot;http://www.w3.org/2000/svg&quot; height=&quot;48px&quot; viewBox=&quot;0 -960 960 960&quot; width=&quot;48px&quot; fill=&quot;#ffe500&quot;&gt;&lt;path d=&quot;M121-473v-60h126v60H121Zm114 231-40-40 88-88 40 40-88 88Zm48-397-88-88 40-40 88 88-40 40Zm457 480L552-347l-44 136-104-360 352 111-138 49 187 187-65 65ZM437-714v-126h60v126h-60Zm214 75-40-40 88-88 40 40-88 88Z&quot;/&gt;&lt;/svg&gt;"/>
          <p:cNvPicPr preferRelativeResize="0"/>
          <p:nvPr/>
        </p:nvPicPr>
        <p:blipFill>
          <a:blip r:embed="rId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4775" y="4419152"/>
            <a:ext cx="305700" cy="30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3" name="Google Shape;1123;p35"/>
          <p:cNvPicPr preferRelativeResize="0"/>
          <p:nvPr/>
        </p:nvPicPr>
        <p:blipFill rotWithShape="1">
          <a:blip r:embed="rId10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15395" y="4354944"/>
            <a:ext cx="344105" cy="157208"/>
          </a:xfrm>
          <a:prstGeom prst="rect">
            <a:avLst/>
          </a:prstGeom>
          <a:noFill/>
          <a:ln>
            <a:noFill/>
          </a:ln>
        </p:spPr>
      </p:pic>
      <p:sp>
        <p:nvSpPr>
          <p:cNvPr id="1124" name="Google Shape;1124;p35"/>
          <p:cNvSpPr/>
          <p:nvPr/>
        </p:nvSpPr>
        <p:spPr>
          <a:xfrm>
            <a:off x="4773258" y="533400"/>
            <a:ext cx="1782300" cy="802800"/>
          </a:xfrm>
          <a:prstGeom prst="roundRect">
            <a:avLst>
              <a:gd name="adj" fmla="val 11252"/>
            </a:avLst>
          </a:prstGeom>
          <a:solidFill>
            <a:srgbClr val="FFFFFF"/>
          </a:solidFill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Montserrat SemiBold"/>
                <a:ea typeface="Montserrat SemiBold"/>
                <a:cs typeface="Montserrat SemiBold"/>
                <a:sym typeface="Montserrat SemiBold"/>
              </a:rPr>
              <a:t>ПЕРЧАТКИ</a:t>
            </a:r>
            <a:endParaRPr sz="2000" b="1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latin typeface="Montserrat"/>
                <a:ea typeface="Montserrat"/>
                <a:cs typeface="Montserrat"/>
                <a:sym typeface="Montserrat"/>
              </a:rPr>
              <a:t>TRAIL</a:t>
            </a:r>
            <a:endParaRPr sz="2000" b="1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latin typeface="Montserrat SemiBold"/>
                <a:ea typeface="Montserrat SemiBold"/>
                <a:cs typeface="Montserrat SemiBold"/>
                <a:sym typeface="Montserrat SemiBold"/>
              </a:rPr>
              <a:t>51102</a:t>
            </a:r>
            <a:endParaRPr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25" name="Google Shape;1125;p35"/>
          <p:cNvSpPr/>
          <p:nvPr/>
        </p:nvSpPr>
        <p:spPr>
          <a:xfrm>
            <a:off x="4773275" y="1336200"/>
            <a:ext cx="1919100" cy="568800"/>
          </a:xfrm>
          <a:prstGeom prst="roundRect">
            <a:avLst>
              <a:gd name="adj" fmla="val 1125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latin typeface="Montserrat"/>
                <a:ea typeface="Montserrat"/>
                <a:cs typeface="Montserrat"/>
                <a:sym typeface="Montserrat"/>
              </a:rPr>
              <a:t>Из высококачественного флиса. Сенсорные вставки на пальцах.</a:t>
            </a:r>
            <a:endParaRPr sz="1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26" name="Google Shape;1126;p35">
            <a:hlinkClick r:id="rId12"/>
          </p:cNvPr>
          <p:cNvSpPr/>
          <p:nvPr/>
        </p:nvSpPr>
        <p:spPr>
          <a:xfrm>
            <a:off x="4773275" y="4280700"/>
            <a:ext cx="799800" cy="305700"/>
          </a:xfrm>
          <a:prstGeom prst="roundRect">
            <a:avLst>
              <a:gd name="adj" fmla="val 26202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438 ₽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27" name="Google Shape;1127;p35" descr="&lt;svg xmlns=&quot;http://www.w3.org/2000/svg&quot; height=&quot;48px&quot; viewBox=&quot;0 -960 960 960&quot; width=&quot;48px&quot; fill=&quot;#ffe500&quot;&gt;&lt;path d=&quot;M121-473v-60h126v60H121Zm114 231-40-40 88-88 40 40-88 88Zm48-397-88-88 40-40 88 88-40 40Zm457 480L552-347l-44 136-104-360 352 111-138 49 187 187-65 65ZM437-714v-126h60v126h-60Zm214 75-40-40 88-88 40 40-88 88Z&quot;/&gt;&lt;/svg&gt;"/>
          <p:cNvPicPr preferRelativeResize="0"/>
          <p:nvPr/>
        </p:nvPicPr>
        <p:blipFill>
          <a:blip r:embed="rId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850" y="4419152"/>
            <a:ext cx="305700" cy="30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8" name="Google Shape;1128;p35"/>
          <p:cNvPicPr preferRelativeResize="0"/>
          <p:nvPr/>
        </p:nvPicPr>
        <p:blipFill rotWithShape="1">
          <a:blip r:embed="rId10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25470" y="4354944"/>
            <a:ext cx="344105" cy="157208"/>
          </a:xfrm>
          <a:prstGeom prst="rect">
            <a:avLst/>
          </a:prstGeom>
          <a:noFill/>
          <a:ln>
            <a:noFill/>
          </a:ln>
        </p:spPr>
      </p:pic>
      <p:sp>
        <p:nvSpPr>
          <p:cNvPr id="1129" name="Google Shape;1129;p35"/>
          <p:cNvSpPr/>
          <p:nvPr/>
        </p:nvSpPr>
        <p:spPr>
          <a:xfrm>
            <a:off x="6983325" y="533400"/>
            <a:ext cx="1782300" cy="802800"/>
          </a:xfrm>
          <a:prstGeom prst="roundRect">
            <a:avLst>
              <a:gd name="adj" fmla="val 11252"/>
            </a:avLst>
          </a:prstGeom>
          <a:solidFill>
            <a:srgbClr val="FFFFFF"/>
          </a:solidFill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Montserrat SemiBold"/>
                <a:ea typeface="Montserrat SemiBold"/>
                <a:cs typeface="Montserrat SemiBold"/>
                <a:sym typeface="Montserrat SemiBold"/>
              </a:rPr>
              <a:t>ШАРФ</a:t>
            </a:r>
            <a:endParaRPr sz="2000" b="1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latin typeface="Montserrat"/>
                <a:ea typeface="Montserrat"/>
                <a:cs typeface="Montserrat"/>
                <a:sym typeface="Montserrat"/>
              </a:rPr>
              <a:t>NORD</a:t>
            </a:r>
            <a:endParaRPr sz="2000" b="1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latin typeface="Montserrat SemiBold"/>
                <a:ea typeface="Montserrat SemiBold"/>
                <a:cs typeface="Montserrat SemiBold"/>
                <a:sym typeface="Montserrat SemiBold"/>
              </a:rPr>
              <a:t>51105</a:t>
            </a:r>
            <a:endParaRPr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130" name="Google Shape;1130;p35"/>
          <p:cNvPicPr preferRelativeResize="0"/>
          <p:nvPr/>
        </p:nvPicPr>
        <p:blipFill rotWithShape="1">
          <a:blip r:embed="rId1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4710" y="1951225"/>
            <a:ext cx="2019600" cy="2019600"/>
          </a:xfrm>
          <a:prstGeom prst="roundRect">
            <a:avLst>
              <a:gd name="adj" fmla="val 4987"/>
            </a:avLst>
          </a:prstGeom>
          <a:noFill/>
          <a:ln>
            <a:noFill/>
          </a:ln>
        </p:spPr>
      </p:pic>
      <p:sp>
        <p:nvSpPr>
          <p:cNvPr id="1131" name="Google Shape;1131;p35"/>
          <p:cNvSpPr/>
          <p:nvPr/>
        </p:nvSpPr>
        <p:spPr>
          <a:xfrm>
            <a:off x="6986775" y="1336200"/>
            <a:ext cx="1919100" cy="568800"/>
          </a:xfrm>
          <a:prstGeom prst="roundRect">
            <a:avLst>
              <a:gd name="adj" fmla="val 1125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latin typeface="Montserrat"/>
                <a:ea typeface="Montserrat"/>
                <a:cs typeface="Montserrat"/>
                <a:sym typeface="Montserrat"/>
              </a:rPr>
              <a:t>Материал — 100% акрил, не колется и приятен </a:t>
            </a:r>
            <a:br>
              <a:rPr lang="en-US" sz="10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>
                <a:latin typeface="Montserrat"/>
                <a:ea typeface="Montserrat"/>
                <a:cs typeface="Montserrat"/>
                <a:sym typeface="Montserrat"/>
              </a:rPr>
              <a:t>на ощупь.</a:t>
            </a:r>
            <a:endParaRPr sz="1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32" name="Google Shape;1132;p35">
            <a:hlinkClick r:id="rId14"/>
          </p:cNvPr>
          <p:cNvSpPr/>
          <p:nvPr/>
        </p:nvSpPr>
        <p:spPr>
          <a:xfrm>
            <a:off x="6986775" y="4280700"/>
            <a:ext cx="799800" cy="305700"/>
          </a:xfrm>
          <a:prstGeom prst="roundRect">
            <a:avLst>
              <a:gd name="adj" fmla="val 26202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489 ₽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33" name="Google Shape;1133;p35" descr="&lt;svg xmlns=&quot;http://www.w3.org/2000/svg&quot; height=&quot;48px&quot; viewBox=&quot;0 -960 960 960&quot; width=&quot;48px&quot; fill=&quot;#ffe500&quot;&gt;&lt;path d=&quot;M121-473v-60h126v60H121Zm114 231-40-40 88-88 40 40-88 88Zm48-397-88-88 40-40 88 88-40 40Zm457 480L552-347l-44 136-104-360 352 111-138 49 187 187-65 65ZM437-714v-126h60v126h-60Zm214 75-40-40 88-88 40 40-88 88Z&quot;/&gt;&lt;/svg&gt;"/>
          <p:cNvPicPr preferRelativeResize="0"/>
          <p:nvPr/>
        </p:nvPicPr>
        <p:blipFill>
          <a:blip r:embed="rId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8350" y="4419152"/>
            <a:ext cx="305700" cy="30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4" name="Google Shape;1134;p35"/>
          <p:cNvPicPr preferRelativeResize="0"/>
          <p:nvPr/>
        </p:nvPicPr>
        <p:blipFill rotWithShape="1">
          <a:blip r:embed="rId10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38970" y="4354944"/>
            <a:ext cx="344105" cy="157208"/>
          </a:xfrm>
          <a:prstGeom prst="rect">
            <a:avLst/>
          </a:prstGeom>
          <a:noFill/>
          <a:ln>
            <a:noFill/>
          </a:ln>
        </p:spPr>
      </p:pic>
      <p:sp>
        <p:nvSpPr>
          <p:cNvPr id="1135" name="Google Shape;1135;p35"/>
          <p:cNvSpPr/>
          <p:nvPr/>
        </p:nvSpPr>
        <p:spPr>
          <a:xfrm rot="2700000">
            <a:off x="7253335" y="-1349629"/>
            <a:ext cx="355533" cy="2121108"/>
          </a:xfrm>
          <a:prstGeom prst="roundRect">
            <a:avLst>
              <a:gd name="adj" fmla="val 23411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36" name="Google Shape;1136;p35"/>
          <p:cNvSpPr/>
          <p:nvPr/>
        </p:nvSpPr>
        <p:spPr>
          <a:xfrm rot="2700000">
            <a:off x="8216121" y="4400251"/>
            <a:ext cx="355533" cy="1169274"/>
          </a:xfrm>
          <a:prstGeom prst="roundRect">
            <a:avLst>
              <a:gd name="adj" fmla="val 23411"/>
            </a:avLst>
          </a:prstGeom>
          <a:solidFill>
            <a:srgbClr val="DCDD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37" name="Google Shape;1137;p35"/>
          <p:cNvSpPr/>
          <p:nvPr/>
        </p:nvSpPr>
        <p:spPr>
          <a:xfrm rot="2700000">
            <a:off x="1884110" y="4472413"/>
            <a:ext cx="355533" cy="492571"/>
          </a:xfrm>
          <a:prstGeom prst="roundRect">
            <a:avLst>
              <a:gd name="adj" fmla="val 23411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38" name="Google Shape;1138;p35"/>
          <p:cNvSpPr/>
          <p:nvPr/>
        </p:nvSpPr>
        <p:spPr>
          <a:xfrm rot="2700000">
            <a:off x="-300816" y="3384088"/>
            <a:ext cx="355533" cy="1710423"/>
          </a:xfrm>
          <a:prstGeom prst="roundRect">
            <a:avLst>
              <a:gd name="adj" fmla="val 23411"/>
            </a:avLst>
          </a:prstGeom>
          <a:solidFill>
            <a:srgbClr val="DCDD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3" name="Google Shape;1143;p36" title="1ad99c91-203e-11f0-9683-00155d41c408_5_HAP06327.jp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543175"/>
            <a:ext cx="2748150" cy="2600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4" name="Google Shape;1144;p36" title="1ad99c9c-203e-11f0-9683-00155d41c408_3_HAP06304.jpg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48150" y="2543175"/>
            <a:ext cx="3305549" cy="2600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5" name="Google Shape;1145;p36" title="a06941a5-204d-11f0-9683-00155d41c408_3_HAP06401.jpg"/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53700" y="2542701"/>
            <a:ext cx="3090301" cy="2600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6" name="Google Shape;1146;p3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471638" y="269208"/>
            <a:ext cx="215050" cy="2150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47" name="Google Shape;1147;p36"/>
          <p:cNvCxnSpPr/>
          <p:nvPr/>
        </p:nvCxnSpPr>
        <p:spPr>
          <a:xfrm>
            <a:off x="2748150" y="2543175"/>
            <a:ext cx="0" cy="3085200"/>
          </a:xfrm>
          <a:prstGeom prst="straightConnector1">
            <a:avLst/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48" name="Google Shape;1148;p36"/>
          <p:cNvCxnSpPr/>
          <p:nvPr/>
        </p:nvCxnSpPr>
        <p:spPr>
          <a:xfrm>
            <a:off x="6053700" y="2543175"/>
            <a:ext cx="0" cy="3085200"/>
          </a:xfrm>
          <a:prstGeom prst="straightConnector1">
            <a:avLst/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49" name="Google Shape;1149;p36"/>
          <p:cNvCxnSpPr/>
          <p:nvPr/>
        </p:nvCxnSpPr>
        <p:spPr>
          <a:xfrm rot="10800000">
            <a:off x="-311950" y="2542700"/>
            <a:ext cx="9631500" cy="0"/>
          </a:xfrm>
          <a:prstGeom prst="straightConnector1">
            <a:avLst/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150" name="Google Shape;1150;p36"/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1" y="316378"/>
            <a:ext cx="228025" cy="158575"/>
          </a:xfrm>
          <a:prstGeom prst="rect">
            <a:avLst/>
          </a:prstGeom>
          <a:noFill/>
          <a:ln>
            <a:noFill/>
          </a:ln>
        </p:spPr>
      </p:pic>
      <p:sp>
        <p:nvSpPr>
          <p:cNvPr id="1151" name="Google Shape;1151;p36"/>
          <p:cNvSpPr/>
          <p:nvPr/>
        </p:nvSpPr>
        <p:spPr>
          <a:xfrm>
            <a:off x="457200" y="685800"/>
            <a:ext cx="8258400" cy="17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КАСТОМИЗАЦИЯ — КЛЮЧ К СОЗДАНИЮ </a:t>
            </a:r>
            <a:br>
              <a:rPr lang="en-US"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УНИКАЛЬНОГО МЕРЧА</a:t>
            </a:r>
            <a:endParaRPr sz="2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151515"/>
                </a:solidFill>
                <a:latin typeface="Montserrat"/>
                <a:ea typeface="Montserrat"/>
                <a:cs typeface="Montserrat"/>
                <a:sym typeface="Montserrat"/>
              </a:rPr>
              <a:t>Заказная программа — это самые широкие возможности создания оригинальной промо-продукции. </a:t>
            </a:r>
            <a:endParaRPr sz="1000">
              <a:solidFill>
                <a:srgbClr val="151515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151515"/>
                </a:solidFill>
                <a:latin typeface="Montserrat"/>
                <a:ea typeface="Montserrat"/>
                <a:cs typeface="Montserrat"/>
                <a:sym typeface="Montserrat"/>
              </a:rPr>
              <a:t>Удивить, запомниться, оставить самые яркие впечатления — это про кастомизацию.</a:t>
            </a:r>
            <a:endParaRPr sz="1000">
              <a:solidFill>
                <a:srgbClr val="151515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151515"/>
                </a:solidFill>
                <a:latin typeface="Montserrat"/>
                <a:ea typeface="Montserrat"/>
                <a:cs typeface="Montserrat"/>
                <a:sym typeface="Montserrat"/>
              </a:rPr>
              <a:t>В заказных программах доступны намного более широкие возможности нанесения: печать на участках продукции, </a:t>
            </a:r>
            <a:br>
              <a:rPr lang="en-US" sz="1000">
                <a:solidFill>
                  <a:srgbClr val="151515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>
                <a:solidFill>
                  <a:srgbClr val="151515"/>
                </a:solidFill>
                <a:latin typeface="Montserrat"/>
                <a:ea typeface="Montserrat"/>
                <a:cs typeface="Montserrat"/>
                <a:sym typeface="Montserrat"/>
              </a:rPr>
              <a:t>недоступных в массовых моделях; большой выбор методов персонализации. Итог кастомизации — мерч, </a:t>
            </a:r>
            <a:br>
              <a:rPr lang="en-US" sz="1000">
                <a:solidFill>
                  <a:srgbClr val="151515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>
                <a:solidFill>
                  <a:srgbClr val="151515"/>
                </a:solidFill>
                <a:latin typeface="Montserrat"/>
                <a:ea typeface="Montserrat"/>
                <a:cs typeface="Montserrat"/>
                <a:sym typeface="Montserrat"/>
              </a:rPr>
              <a:t>который гораздо эффективнее работает и приносит больше радости и удовольствия.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52" name="Google Shape;1152;p36"/>
          <p:cNvSpPr/>
          <p:nvPr/>
        </p:nvSpPr>
        <p:spPr>
          <a:xfrm rot="2700000">
            <a:off x="8691410" y="-184854"/>
            <a:ext cx="355533" cy="2121108"/>
          </a:xfrm>
          <a:prstGeom prst="roundRect">
            <a:avLst>
              <a:gd name="adj" fmla="val 23411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53" name="Google Shape;1153;p36"/>
          <p:cNvSpPr/>
          <p:nvPr/>
        </p:nvSpPr>
        <p:spPr>
          <a:xfrm rot="2700000">
            <a:off x="7935721" y="714751"/>
            <a:ext cx="355533" cy="1169274"/>
          </a:xfrm>
          <a:prstGeom prst="roundRect">
            <a:avLst>
              <a:gd name="adj" fmla="val 23411"/>
            </a:avLst>
          </a:prstGeom>
          <a:solidFill>
            <a:srgbClr val="DCDD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54" name="Google Shape;1154;p36"/>
          <p:cNvSpPr/>
          <p:nvPr/>
        </p:nvSpPr>
        <p:spPr>
          <a:xfrm rot="2700000">
            <a:off x="5351710" y="4484863"/>
            <a:ext cx="355533" cy="492571"/>
          </a:xfrm>
          <a:prstGeom prst="roundRect">
            <a:avLst>
              <a:gd name="adj" fmla="val 23411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55" name="Google Shape;1155;p36"/>
          <p:cNvSpPr/>
          <p:nvPr/>
        </p:nvSpPr>
        <p:spPr>
          <a:xfrm rot="2700000">
            <a:off x="6718085" y="210913"/>
            <a:ext cx="355533" cy="492571"/>
          </a:xfrm>
          <a:prstGeom prst="roundRect">
            <a:avLst>
              <a:gd name="adj" fmla="val 23411"/>
            </a:avLst>
          </a:prstGeom>
          <a:solidFill>
            <a:srgbClr val="DCDD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0" name="Google Shape;1160;p37" title="cover_back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00"/>
            <a:ext cx="9144000" cy="5142498"/>
          </a:xfrm>
          <a:prstGeom prst="rect">
            <a:avLst/>
          </a:prstGeom>
          <a:noFill/>
          <a:ln>
            <a:noFill/>
          </a:ln>
        </p:spPr>
      </p:pic>
      <p:sp>
        <p:nvSpPr>
          <p:cNvPr id="1161" name="Google Shape;1161;p37">
            <a:hlinkClick r:id="rId4"/>
          </p:cNvPr>
          <p:cNvSpPr/>
          <p:nvPr/>
        </p:nvSpPr>
        <p:spPr>
          <a:xfrm>
            <a:off x="3576450" y="4429356"/>
            <a:ext cx="1991100" cy="435300"/>
          </a:xfrm>
          <a:prstGeom prst="roundRect">
            <a:avLst>
              <a:gd name="adj" fmla="val 16667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80975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HAPPYGIFTS.RU</a:t>
            </a:r>
            <a:endParaRPr sz="13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62" name="Google Shape;1162;p37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395326" y="4590422"/>
            <a:ext cx="291474" cy="169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3" name="Google Shape;1163;p37">
            <a:hlinkClick r:id="rId7"/>
          </p:cNvPr>
          <p:cNvPicPr preferRelativeResize="0"/>
          <p:nvPr/>
        </p:nvPicPr>
        <p:blipFill rotWithShape="1">
          <a:blip r:embed="rId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84576" y="4572001"/>
            <a:ext cx="243142" cy="20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4" name="Google Shape;1164;p37">
            <a:hlinkClick r:id="rId9"/>
          </p:cNvPr>
          <p:cNvPicPr preferRelativeResize="0"/>
          <p:nvPr/>
        </p:nvPicPr>
        <p:blipFill rotWithShape="1">
          <a:blip r:embed="rId10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8525" y="4579597"/>
            <a:ext cx="248443" cy="1911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5" name="Google Shape;1165;p37"/>
          <p:cNvPicPr preferRelativeResize="0"/>
          <p:nvPr/>
        </p:nvPicPr>
        <p:blipFill rotWithShape="1">
          <a:blip r:embed="rId11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24180" y="450850"/>
            <a:ext cx="662620" cy="4353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6" name="Google Shape;1166;p37"/>
          <p:cNvSpPr txBox="1"/>
          <p:nvPr/>
        </p:nvSpPr>
        <p:spPr>
          <a:xfrm>
            <a:off x="353125" y="4454550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5715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+7 800 200-38-90</a:t>
            </a:r>
            <a:endParaRPr sz="13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67" name="Google Shape;1167;p37"/>
          <p:cNvPicPr preferRelativeResize="0"/>
          <p:nvPr/>
        </p:nvPicPr>
        <p:blipFill rotWithShape="1">
          <a:blip r:embed="rId1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328774"/>
            <a:ext cx="1341040" cy="292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8" name="Google Shape;1168;p37" descr="&lt;svg xmlns=&quot;http://www.w3.org/2000/svg&quot; height=&quot;48px&quot; viewBox=&quot;0 -960 960 960&quot; width=&quot;48px&quot; fill=&quot;#ffe500&quot;&gt;&lt;path d=&quot;M121-473v-60h126v60H121Zm114 231-40-40 88-88 40 40-88 88Zm48-397-88-88 40-40 88 88-40 40Zm457 480L552-347l-44 136-104-360 352 111-138 49 187 187-65 65ZM437-714v-126h60v126h-60Zm214 75-40-40 88-88 40 40-88 88Z&quot;/&gt;&lt;/svg&gt;"/>
          <p:cNvPicPr preferRelativeResize="0"/>
          <p:nvPr/>
        </p:nvPicPr>
        <p:blipFill>
          <a:blip r:embed="rId1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7967" y="4690296"/>
            <a:ext cx="305700" cy="30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16">
            <a:hlinkClick r:id="rId3"/>
          </p:cNvPr>
          <p:cNvPicPr preferRelativeResize="0"/>
          <p:nvPr/>
        </p:nvPicPr>
        <p:blipFill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9334" y="362401"/>
            <a:ext cx="868425" cy="763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16"/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19955" y="3078835"/>
            <a:ext cx="2253600" cy="1840500"/>
          </a:xfrm>
          <a:prstGeom prst="roundRect">
            <a:avLst>
              <a:gd name="adj" fmla="val 9499"/>
            </a:avLst>
          </a:prstGeom>
          <a:noFill/>
          <a:ln>
            <a:noFill/>
          </a:ln>
        </p:spPr>
      </p:pic>
      <p:pic>
        <p:nvPicPr>
          <p:cNvPr id="165" name="Google Shape;165;p16"/>
          <p:cNvPicPr preferRelativeResize="0"/>
          <p:nvPr/>
        </p:nvPicPr>
        <p:blipFill rotWithShape="1"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320099" y="917538"/>
            <a:ext cx="2253600" cy="2013300"/>
          </a:xfrm>
          <a:prstGeom prst="roundRect">
            <a:avLst>
              <a:gd name="adj" fmla="val 8979"/>
            </a:avLst>
          </a:prstGeom>
          <a:noFill/>
          <a:ln>
            <a:noFill/>
          </a:ln>
        </p:spPr>
      </p:pic>
      <p:pic>
        <p:nvPicPr>
          <p:cNvPr id="166" name="Google Shape;166;p16"/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27300" y="0"/>
            <a:ext cx="3416700" cy="514350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</p:pic>
      <p:grpSp>
        <p:nvGrpSpPr>
          <p:cNvPr id="167" name="Google Shape;167;p16"/>
          <p:cNvGrpSpPr/>
          <p:nvPr/>
        </p:nvGrpSpPr>
        <p:grpSpPr>
          <a:xfrm>
            <a:off x="3906384" y="1188714"/>
            <a:ext cx="1130052" cy="1479134"/>
            <a:chOff x="7763349" y="3814346"/>
            <a:chExt cx="2260105" cy="2958268"/>
          </a:xfrm>
        </p:grpSpPr>
        <p:pic>
          <p:nvPicPr>
            <p:cNvPr id="168" name="Google Shape;168;p16" descr="preencoded.png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8918645" y="5665010"/>
              <a:ext cx="1083423" cy="10834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9" name="Google Shape;169;p16" descr="preencoded.png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8913443" y="3814346"/>
              <a:ext cx="1105761" cy="110575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0" name="Google Shape;170;p16" descr="preencoded.png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8943534" y="3844417"/>
              <a:ext cx="1045618" cy="857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1" name="Google Shape;171;p16" descr="preencoded.png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9222651" y="5054938"/>
              <a:ext cx="487375" cy="4752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2" name="Google Shape;172;p16" descr="preencoded.png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7860363" y="4151590"/>
              <a:ext cx="788149" cy="26989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3" name="Google Shape;173;p16" descr="preencoded.png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7954539" y="4511201"/>
              <a:ext cx="593307" cy="8764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4" name="Google Shape;174;p16" descr="preencoded.png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7856165" y="6004773"/>
              <a:ext cx="788149" cy="26989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5" name="Google Shape;175;p16" descr="preencoded.png"/>
            <p:cNvPicPr preferRelativeResize="0"/>
            <p:nvPr/>
          </p:nvPicPr>
          <p:blipFill rotWithShape="1">
            <a:blip r:embed="rId15">
              <a:alphaModFix/>
            </a:blip>
            <a:srcRect/>
            <a:stretch/>
          </p:blipFill>
          <p:spPr>
            <a:xfrm>
              <a:off x="7763349" y="6378633"/>
              <a:ext cx="975038" cy="1168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6" name="Google Shape;176;p16" descr="preencoded.png"/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>
              <a:off x="8906585" y="5665010"/>
              <a:ext cx="1107609" cy="110760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7" name="Google Shape;177;p16" descr="preencoded.png"/>
            <p:cNvPicPr preferRelativeResize="0"/>
            <p:nvPr/>
          </p:nvPicPr>
          <p:blipFill rotWithShape="1">
            <a:blip r:embed="rId17">
              <a:alphaModFix/>
            </a:blip>
            <a:srcRect/>
            <a:stretch/>
          </p:blipFill>
          <p:spPr>
            <a:xfrm>
              <a:off x="9070875" y="5756200"/>
              <a:ext cx="758198" cy="86024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8" name="Google Shape;178;p16" descr="preencoded.png"/>
            <p:cNvPicPr preferRelativeResize="0"/>
            <p:nvPr/>
          </p:nvPicPr>
          <p:blipFill rotWithShape="1">
            <a:blip r:embed="rId18">
              <a:alphaModFix/>
            </a:blip>
            <a:srcRect/>
            <a:stretch/>
          </p:blipFill>
          <p:spPr>
            <a:xfrm>
              <a:off x="8897421" y="5646587"/>
              <a:ext cx="1126033" cy="112602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9" name="Google Shape;179;p16"/>
          <p:cNvSpPr txBox="1"/>
          <p:nvPr/>
        </p:nvSpPr>
        <p:spPr>
          <a:xfrm>
            <a:off x="457200" y="213606"/>
            <a:ext cx="4044000" cy="43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-US" sz="2000" b="1">
                <a:latin typeface="Montserrat"/>
                <a:ea typeface="Montserrat"/>
                <a:cs typeface="Montserrat"/>
                <a:sym typeface="Montserrat"/>
              </a:rPr>
              <a:t>ЧЕМ НЕОБЫЧЕН MERCH.TEX</a:t>
            </a:r>
            <a:endParaRPr sz="2000" b="1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Roboto"/>
              <a:buNone/>
            </a:pPr>
            <a:endParaRPr sz="20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-US">
                <a:latin typeface="Montserrat SemiBold"/>
                <a:ea typeface="Montserrat SemiBold"/>
                <a:cs typeface="Montserrat SemiBold"/>
                <a:sym typeface="Montserrat SemiBold"/>
              </a:rPr>
              <a:t>МЯГКОСТЬ</a:t>
            </a:r>
            <a:endParaRPr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9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-US" sz="900">
                <a:latin typeface="Montserrat"/>
                <a:ea typeface="Montserrat"/>
                <a:cs typeface="Montserrat"/>
                <a:sym typeface="Montserrat"/>
              </a:rPr>
              <a:t>Особая технология вязки, где петли </a:t>
            </a:r>
            <a:br>
              <a:rPr lang="en-US" sz="9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900">
                <a:latin typeface="Montserrat"/>
                <a:ea typeface="Montserrat"/>
                <a:cs typeface="Montserrat"/>
                <a:sym typeface="Montserrat"/>
              </a:rPr>
              <a:t>создаются с изнаночной стороны полотна, </a:t>
            </a:r>
            <a:br>
              <a:rPr lang="en-US" sz="9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900">
                <a:latin typeface="Montserrat"/>
                <a:ea typeface="Montserrat"/>
                <a:cs typeface="Montserrat"/>
                <a:sym typeface="Montserrat"/>
              </a:rPr>
              <a:t>а на поверхности образуется гладкая </a:t>
            </a:r>
            <a:br>
              <a:rPr lang="en-US" sz="9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900">
                <a:latin typeface="Montserrat"/>
                <a:ea typeface="Montserrat"/>
                <a:cs typeface="Montserrat"/>
                <a:sym typeface="Montserrat"/>
              </a:rPr>
              <a:t>и плотная лицевая структура. </a:t>
            </a:r>
            <a:br>
              <a:rPr lang="en-US" sz="9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900">
                <a:latin typeface="Montserrat"/>
                <a:ea typeface="Montserrat"/>
                <a:cs typeface="Montserrat"/>
                <a:sym typeface="Montserrat"/>
              </a:rPr>
              <a:t>А благодаря обработке </a:t>
            </a:r>
            <a:r>
              <a:rPr lang="en-US" sz="900">
                <a:latin typeface="Montserrat SemiBold"/>
                <a:ea typeface="Montserrat SemiBold"/>
                <a:cs typeface="Montserrat SemiBold"/>
                <a:sym typeface="Montserrat SemiBold"/>
              </a:rPr>
              <a:t>Soft finishing</a:t>
            </a:r>
            <a:r>
              <a:rPr lang="en-US" sz="900">
                <a:latin typeface="Montserrat"/>
                <a:ea typeface="Montserrat"/>
                <a:cs typeface="Montserrat"/>
                <a:sym typeface="Montserrat"/>
              </a:rPr>
              <a:t> — </a:t>
            </a:r>
            <a:br>
              <a:rPr lang="en-US" sz="9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900">
                <a:latin typeface="Montserrat"/>
                <a:ea typeface="Montserrat"/>
                <a:cs typeface="Montserrat"/>
                <a:sym typeface="Montserrat"/>
              </a:rPr>
              <a:t>ткань более шелковистая.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-US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ВОЗДУХОПРОНИЦАЕМОСТЬ </a:t>
            </a:r>
            <a:endParaRPr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9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-US" sz="9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Наши толстовки произведены</a:t>
            </a:r>
            <a:br>
              <a:rPr lang="en-US" sz="9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9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на высокотехнологичном оборудовании, </a:t>
            </a:r>
            <a:br>
              <a:rPr lang="en-US" sz="9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9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которое создаёт сбалансированную </a:t>
            </a:r>
            <a:br>
              <a:rPr lang="en-US" sz="9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9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воздухопроницаемую структуру ткани.</a:t>
            </a:r>
            <a:endParaRPr sz="9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9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9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-US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ДОЛГОВЕЧНОСТЬ </a:t>
            </a:r>
            <a:endParaRPr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9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-US" sz="9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Для финальной отделки применяются </a:t>
            </a:r>
            <a:br>
              <a:rPr lang="en-US" sz="9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90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Eco-Friendly</a:t>
            </a:r>
            <a:r>
              <a:rPr lang="en-US" sz="9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реактивы, придающие </a:t>
            </a:r>
            <a:br>
              <a:rPr lang="en-US" sz="9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9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поверхности материала мягкость, </a:t>
            </a:r>
            <a:br>
              <a:rPr lang="en-US" sz="9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9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износостойкость и сохраняющие </a:t>
            </a:r>
            <a:br>
              <a:rPr lang="en-US" sz="9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9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яркие цвета.</a:t>
            </a:r>
            <a:endParaRPr sz="9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0" name="Google Shape;180;p16"/>
          <p:cNvSpPr/>
          <p:nvPr/>
        </p:nvSpPr>
        <p:spPr>
          <a:xfrm>
            <a:off x="3781650" y="3750158"/>
            <a:ext cx="1330500" cy="5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Трикотажное полотно </a:t>
            </a:r>
            <a:br>
              <a:rPr lang="en-US" sz="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French Terry 260 гр/м2, созданное специально </a:t>
            </a:r>
            <a:br>
              <a:rPr lang="en-US" sz="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для нашей компании.</a:t>
            </a:r>
            <a:endParaRPr sz="8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81" name="Google Shape;181;p16"/>
          <p:cNvPicPr preferRelativeResize="0"/>
          <p:nvPr/>
        </p:nvPicPr>
        <p:blipFill rotWithShape="1">
          <a:blip r:embed="rId1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58651" y="316378"/>
            <a:ext cx="228025" cy="158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7"/>
          <p:cNvSpPr/>
          <p:nvPr/>
        </p:nvSpPr>
        <p:spPr>
          <a:xfrm>
            <a:off x="457199" y="216749"/>
            <a:ext cx="8667600" cy="47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ФУТЕР — ТРИКОТАЖ С МЯГКОЙ ИЗНАНКОЙ</a:t>
            </a:r>
            <a:endParaRPr sz="20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20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9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Основной материал для худи и свитшотов.</a:t>
            </a:r>
            <a:endParaRPr sz="9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9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9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9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9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О</a:t>
            </a:r>
            <a:r>
              <a:rPr lang="en-US" sz="9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бработка нитей влияет на внешний вид и долговечность. Качественные изделия — гладкие, плотные, без ворса и катышков.</a:t>
            </a:r>
            <a:endParaRPr sz="900"/>
          </a:p>
        </p:txBody>
      </p:sp>
      <p:sp>
        <p:nvSpPr>
          <p:cNvPr id="187" name="Google Shape;187;p17"/>
          <p:cNvSpPr/>
          <p:nvPr/>
        </p:nvSpPr>
        <p:spPr>
          <a:xfrm>
            <a:off x="3405475" y="1114650"/>
            <a:ext cx="2612400" cy="345000"/>
          </a:xfrm>
          <a:prstGeom prst="roundRect">
            <a:avLst>
              <a:gd name="adj" fmla="val 16578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ТРЁХНИТОЧНЫЙ ФУТЕР</a:t>
            </a:r>
            <a:endParaRPr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8" name="Google Shape;188;p17"/>
          <p:cNvSpPr/>
          <p:nvPr/>
        </p:nvSpPr>
        <p:spPr>
          <a:xfrm>
            <a:off x="349445" y="1114650"/>
            <a:ext cx="2612400" cy="345000"/>
          </a:xfrm>
          <a:prstGeom prst="roundRect">
            <a:avLst>
              <a:gd name="adj" fmla="val 16578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ДВУХНИТОЧНЫЙ ФУТЕР</a:t>
            </a:r>
            <a:endParaRPr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9" name="Google Shape;189;p17"/>
          <p:cNvSpPr/>
          <p:nvPr/>
        </p:nvSpPr>
        <p:spPr>
          <a:xfrm>
            <a:off x="615275" y="1407850"/>
            <a:ext cx="2034900" cy="284400"/>
          </a:xfrm>
          <a:prstGeom prst="roundRect">
            <a:avLst>
              <a:gd name="adj" fmla="val 13142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9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легче, мягче, для демисезона</a:t>
            </a:r>
            <a:endParaRPr sz="9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0" name="Google Shape;190;p17"/>
          <p:cNvSpPr/>
          <p:nvPr/>
        </p:nvSpPr>
        <p:spPr>
          <a:xfrm>
            <a:off x="3621300" y="1407850"/>
            <a:ext cx="2280600" cy="284400"/>
          </a:xfrm>
          <a:prstGeom prst="roundRect">
            <a:avLst>
              <a:gd name="adj" fmla="val 13142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9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плотный, тёплый, чаще с начёсом</a:t>
            </a:r>
            <a:endParaRPr sz="900"/>
          </a:p>
        </p:txBody>
      </p:sp>
      <p:sp>
        <p:nvSpPr>
          <p:cNvPr id="191" name="Google Shape;191;p17"/>
          <p:cNvSpPr/>
          <p:nvPr/>
        </p:nvSpPr>
        <p:spPr>
          <a:xfrm>
            <a:off x="6391900" y="1114650"/>
            <a:ext cx="1183500" cy="345000"/>
          </a:xfrm>
          <a:prstGeom prst="roundRect">
            <a:avLst>
              <a:gd name="adj" fmla="val 16578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ИЗНАНКА</a:t>
            </a:r>
            <a:endParaRPr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2" name="Google Shape;192;p17"/>
          <p:cNvSpPr/>
          <p:nvPr/>
        </p:nvSpPr>
        <p:spPr>
          <a:xfrm>
            <a:off x="6651775" y="1407850"/>
            <a:ext cx="2034900" cy="284400"/>
          </a:xfrm>
          <a:prstGeom prst="roundRect">
            <a:avLst>
              <a:gd name="adj" fmla="val 13142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9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начёс или петля (French Terry)</a:t>
            </a:r>
            <a:endParaRPr sz="9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93" name="Google Shape;193;p17" title="HAP03317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09150" y="2390775"/>
            <a:ext cx="3040274" cy="2752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17" title="KRA03753 — копия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390775"/>
            <a:ext cx="2791800" cy="2752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17" title="Everest 24_0007_Фон.jpg"/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52725" y="2390775"/>
            <a:ext cx="3404025" cy="2752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17"/>
          <p:cNvPicPr preferRelativeResize="0"/>
          <p:nvPr/>
        </p:nvPicPr>
        <p:blipFill rotWithShape="1"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58651" y="316378"/>
            <a:ext cx="228025" cy="1585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7" name="Google Shape;197;p17"/>
          <p:cNvCxnSpPr/>
          <p:nvPr/>
        </p:nvCxnSpPr>
        <p:spPr>
          <a:xfrm>
            <a:off x="2748150" y="2391250"/>
            <a:ext cx="0" cy="3085200"/>
          </a:xfrm>
          <a:prstGeom prst="straightConnector1">
            <a:avLst/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8" name="Google Shape;198;p17"/>
          <p:cNvCxnSpPr/>
          <p:nvPr/>
        </p:nvCxnSpPr>
        <p:spPr>
          <a:xfrm>
            <a:off x="6156750" y="2391250"/>
            <a:ext cx="0" cy="3085200"/>
          </a:xfrm>
          <a:prstGeom prst="straightConnector1">
            <a:avLst/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9" name="Google Shape;199;p17"/>
          <p:cNvCxnSpPr/>
          <p:nvPr/>
        </p:nvCxnSpPr>
        <p:spPr>
          <a:xfrm rot="10800000">
            <a:off x="-311950" y="2390775"/>
            <a:ext cx="9631500" cy="0"/>
          </a:xfrm>
          <a:prstGeom prst="straightConnector1">
            <a:avLst/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DDDF"/>
        </a:solid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18" title="fortuna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" y="0"/>
            <a:ext cx="9144000" cy="5143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5969600" y="616125"/>
            <a:ext cx="10569974" cy="4639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18"/>
          <p:cNvPicPr preferRelativeResize="0"/>
          <p:nvPr/>
        </p:nvPicPr>
        <p:blipFill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01325" y="4241999"/>
            <a:ext cx="3069752" cy="1347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471638" y="269208"/>
            <a:ext cx="215050" cy="215050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18"/>
          <p:cNvSpPr/>
          <p:nvPr/>
        </p:nvSpPr>
        <p:spPr>
          <a:xfrm rot="2700000">
            <a:off x="1961458" y="1986112"/>
            <a:ext cx="355533" cy="3893477"/>
          </a:xfrm>
          <a:prstGeom prst="roundRect">
            <a:avLst>
              <a:gd name="adj" fmla="val 2341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09" name="Google Shape;209;p18"/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1" y="316378"/>
            <a:ext cx="228025" cy="158575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18"/>
          <p:cNvSpPr/>
          <p:nvPr/>
        </p:nvSpPr>
        <p:spPr>
          <a:xfrm>
            <a:off x="457200" y="685800"/>
            <a:ext cx="2890200" cy="26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БЕЙСБОЛКА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FORTUNA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50501</a:t>
            </a: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5 </a:t>
            </a:r>
            <a:r>
              <a:rPr lang="en-US" sz="1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клиньев</a:t>
            </a:r>
            <a:r>
              <a:rPr lang="en-US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br>
              <a:rPr lang="en-US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без</a:t>
            </a:r>
            <a:r>
              <a:rPr lang="en-US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лобного</a:t>
            </a:r>
            <a:r>
              <a:rPr lang="en-US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шва</a:t>
            </a:r>
            <a:r>
              <a:rPr lang="en-US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изогнутый</a:t>
            </a:r>
            <a:r>
              <a:rPr lang="en-US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en-US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жёсткий</a:t>
            </a:r>
            <a:r>
              <a:rPr lang="en-US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козырёк</a:t>
            </a:r>
            <a:r>
              <a:rPr lang="en-US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Застёжка-липучка</a:t>
            </a:r>
            <a:r>
              <a:rPr lang="en-US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1" name="Google Shape;211;p18">
            <a:hlinkClick r:id="rId8"/>
          </p:cNvPr>
          <p:cNvSpPr/>
          <p:nvPr/>
        </p:nvSpPr>
        <p:spPr>
          <a:xfrm>
            <a:off x="353124" y="4280700"/>
            <a:ext cx="742200" cy="305700"/>
          </a:xfrm>
          <a:prstGeom prst="roundRect">
            <a:avLst>
              <a:gd name="adj" fmla="val 26202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196 ₽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12" name="Google Shape;212;p18" title="KRA03627_0002_Фон.jpg"/>
          <p:cNvPicPr preferRelativeResize="0"/>
          <p:nvPr/>
        </p:nvPicPr>
        <p:blipFill rotWithShape="1">
          <a:blip r:embed="rId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199" y="2574775"/>
            <a:ext cx="1152300" cy="988500"/>
          </a:xfrm>
          <a:prstGeom prst="roundRect">
            <a:avLst>
              <a:gd name="adj" fmla="val 9569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13" name="Google Shape;213;p18" title="KRA03627_0000_Слой 2.jpg"/>
          <p:cNvPicPr preferRelativeResize="0"/>
          <p:nvPr/>
        </p:nvPicPr>
        <p:blipFill rotWithShape="1">
          <a:blip r:embed="rId10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1493100"/>
            <a:ext cx="1152300" cy="988500"/>
          </a:xfrm>
          <a:prstGeom prst="roundRect">
            <a:avLst>
              <a:gd name="adj" fmla="val 957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14" name="Google Shape;214;p18"/>
          <p:cNvSpPr/>
          <p:nvPr/>
        </p:nvSpPr>
        <p:spPr>
          <a:xfrm rot="2700000">
            <a:off x="4093382" y="-2547675"/>
            <a:ext cx="355533" cy="4129150"/>
          </a:xfrm>
          <a:prstGeom prst="roundRect">
            <a:avLst>
              <a:gd name="adj" fmla="val 23411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5" name="Google Shape;215;p18"/>
          <p:cNvSpPr/>
          <p:nvPr/>
        </p:nvSpPr>
        <p:spPr>
          <a:xfrm rot="2700000">
            <a:off x="8508910" y="1028713"/>
            <a:ext cx="355533" cy="492571"/>
          </a:xfrm>
          <a:prstGeom prst="roundRect">
            <a:avLst>
              <a:gd name="adj" fmla="val 23411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6" name="Google Shape;216;p18"/>
          <p:cNvSpPr/>
          <p:nvPr/>
        </p:nvSpPr>
        <p:spPr>
          <a:xfrm rot="2700000">
            <a:off x="3997234" y="3372699"/>
            <a:ext cx="355533" cy="2398580"/>
          </a:xfrm>
          <a:prstGeom prst="roundRect">
            <a:avLst>
              <a:gd name="adj" fmla="val 2341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17" name="Google Shape;217;p18" descr="&lt;svg xmlns=&quot;http://www.w3.org/2000/svg&quot; height=&quot;48px&quot; viewBox=&quot;0 -960 960 960&quot; width=&quot;48px&quot; fill=&quot;#ffe500&quot;&gt;&lt;path d=&quot;M121-473v-60h126v60H121Zm114 231-40-40 88-88 40 40-88 88Zm48-397-88-88 40-40 88 88-40 40Zm457 480L552-347l-44 136-104-360 352 111-138 49 187 187-65 65ZM437-714v-126h60v126h-60Zm214 75-40-40 88-88 40 40-88 88Z&quot;/&gt;&lt;/svg&gt;"/>
          <p:cNvPicPr preferRelativeResize="0"/>
          <p:nvPr/>
        </p:nvPicPr>
        <p:blipFill>
          <a:blip r:embed="rId11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700" y="4419152"/>
            <a:ext cx="305700" cy="30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18" title="fortunablack.png"/>
          <p:cNvPicPr preferRelativeResize="0"/>
          <p:nvPr/>
        </p:nvPicPr>
        <p:blipFill rotWithShape="1">
          <a:blip r:embed="rId1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3614487"/>
            <a:ext cx="587201" cy="5872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18"/>
          <p:cNvPicPr preferRelativeResize="0"/>
          <p:nvPr/>
        </p:nvPicPr>
        <p:blipFill rotWithShape="1">
          <a:blip r:embed="rId1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4938" y="3706108"/>
            <a:ext cx="403969" cy="403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18"/>
          <p:cNvPicPr preferRelativeResize="0"/>
          <p:nvPr/>
        </p:nvPicPr>
        <p:blipFill rotWithShape="1">
          <a:blip r:embed="rId1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09445" y="3706108"/>
            <a:ext cx="403970" cy="403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18" title="fortunayellow.png"/>
          <p:cNvPicPr preferRelativeResize="0"/>
          <p:nvPr/>
        </p:nvPicPr>
        <p:blipFill rotWithShape="1">
          <a:blip r:embed="rId1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93954" y="3706108"/>
            <a:ext cx="403969" cy="403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18" title="fortunawhite.png"/>
          <p:cNvPicPr preferRelativeResize="0"/>
          <p:nvPr/>
        </p:nvPicPr>
        <p:blipFill rotWithShape="1">
          <a:blip r:embed="rId1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8452" y="3706108"/>
            <a:ext cx="403969" cy="403982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18"/>
          <p:cNvSpPr/>
          <p:nvPr/>
        </p:nvSpPr>
        <p:spPr>
          <a:xfrm rot="2700000">
            <a:off x="3571685" y="4325713"/>
            <a:ext cx="355533" cy="492571"/>
          </a:xfrm>
          <a:prstGeom prst="roundRect">
            <a:avLst>
              <a:gd name="adj" fmla="val 23411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24" name="Google Shape;224;p18" title="fortunared.png"/>
          <p:cNvPicPr preferRelativeResize="0"/>
          <p:nvPr/>
        </p:nvPicPr>
        <p:blipFill rotWithShape="1">
          <a:blip r:embed="rId1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2959" y="3706108"/>
            <a:ext cx="403969" cy="403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18" title="fortunagreen.png"/>
          <p:cNvPicPr preferRelativeResize="0"/>
          <p:nvPr/>
        </p:nvPicPr>
        <p:blipFill rotWithShape="1">
          <a:blip r:embed="rId1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47465" y="3706108"/>
            <a:ext cx="403969" cy="403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18" title="logo_merch.tex_new-04.png"/>
          <p:cNvPicPr preferRelativeResize="0"/>
          <p:nvPr/>
        </p:nvPicPr>
        <p:blipFill rotWithShape="1">
          <a:blip r:embed="rId1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434159">
            <a:off x="6427307" y="1025756"/>
            <a:ext cx="288195" cy="257088"/>
          </a:xfrm>
          <a:prstGeom prst="roundRect">
            <a:avLst>
              <a:gd name="adj" fmla="val 3573"/>
            </a:avLst>
          </a:prstGeom>
          <a:solidFill>
            <a:srgbClr val="DCDDDF"/>
          </a:solidFill>
          <a:ln>
            <a:noFill/>
          </a:ln>
        </p:spPr>
      </p:pic>
      <p:grpSp>
        <p:nvGrpSpPr>
          <p:cNvPr id="227" name="Google Shape;227;p18"/>
          <p:cNvGrpSpPr/>
          <p:nvPr/>
        </p:nvGrpSpPr>
        <p:grpSpPr>
          <a:xfrm>
            <a:off x="1429475" y="4350342"/>
            <a:ext cx="716100" cy="166420"/>
            <a:chOff x="2070575" y="2702930"/>
            <a:chExt cx="716100" cy="166420"/>
          </a:xfrm>
        </p:grpSpPr>
        <p:sp>
          <p:nvSpPr>
            <p:cNvPr id="228" name="Google Shape;228;p18"/>
            <p:cNvSpPr/>
            <p:nvPr/>
          </p:nvSpPr>
          <p:spPr>
            <a:xfrm>
              <a:off x="2070575" y="2703150"/>
              <a:ext cx="716100" cy="166200"/>
            </a:xfrm>
            <a:prstGeom prst="roundRect">
              <a:avLst>
                <a:gd name="adj" fmla="val 27226"/>
              </a:avLst>
            </a:prstGeom>
            <a:solidFill>
              <a:schemeClr val="lt1"/>
            </a:solidFill>
            <a:ln w="9525" cap="flat" cmpd="sng">
              <a:solidFill>
                <a:srgbClr val="FFE5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"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28.07.25</a:t>
              </a:r>
              <a:endParaRPr sz="500"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pic>
          <p:nvPicPr>
            <p:cNvPr id="229" name="Google Shape;229;p18"/>
            <p:cNvPicPr preferRelativeResize="0"/>
            <p:nvPr/>
          </p:nvPicPr>
          <p:blipFill>
            <a:blip r:embed="rId20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70575" y="2702930"/>
              <a:ext cx="267000" cy="16624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DDDF"/>
        </a:solidFill>
        <a:effectLst/>
      </p:bgPr>
    </p:bg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Google Shape;234;p19" title="breez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8196800" y="-1200563"/>
            <a:ext cx="14878802" cy="653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19"/>
          <p:cNvPicPr preferRelativeResize="0"/>
          <p:nvPr/>
        </p:nvPicPr>
        <p:blipFill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01325" y="4241999"/>
            <a:ext cx="3069752" cy="1347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471638" y="269208"/>
            <a:ext cx="215050" cy="21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19"/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1" y="316378"/>
            <a:ext cx="228025" cy="158575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19"/>
          <p:cNvSpPr/>
          <p:nvPr/>
        </p:nvSpPr>
        <p:spPr>
          <a:xfrm>
            <a:off x="457200" y="685800"/>
            <a:ext cx="2890200" cy="26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БЕЙСБОЛКА</a:t>
            </a:r>
            <a:endParaRPr sz="2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BREEZE 150</a:t>
            </a:r>
            <a:endParaRPr sz="2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50504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5 клиньев, </a:t>
            </a:r>
            <a:br>
              <a:rPr lang="en-US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без лобного шва, </a:t>
            </a:r>
            <a:br>
              <a:rPr lang="en-US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жёсткий козырёк.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Застёжка-липучка.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0" name="Google Shape;240;p19">
            <a:hlinkClick r:id="rId8"/>
          </p:cNvPr>
          <p:cNvSpPr/>
          <p:nvPr/>
        </p:nvSpPr>
        <p:spPr>
          <a:xfrm>
            <a:off x="353124" y="4280700"/>
            <a:ext cx="742200" cy="305700"/>
          </a:xfrm>
          <a:prstGeom prst="roundRect">
            <a:avLst>
              <a:gd name="adj" fmla="val 26202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233 ₽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41" name="Google Shape;241;p19" title="breeze2.png"/>
          <p:cNvPicPr preferRelativeResize="0"/>
          <p:nvPr/>
        </p:nvPicPr>
        <p:blipFill>
          <a:blip r:embed="rId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263" y="2186513"/>
            <a:ext cx="1675274" cy="1675274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19"/>
          <p:cNvSpPr/>
          <p:nvPr/>
        </p:nvSpPr>
        <p:spPr>
          <a:xfrm rot="2700000">
            <a:off x="2455897" y="3927849"/>
            <a:ext cx="355533" cy="2398580"/>
          </a:xfrm>
          <a:prstGeom prst="roundRect">
            <a:avLst>
              <a:gd name="adj" fmla="val 2341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43" name="Google Shape;243;p19" title="breeze1.png"/>
          <p:cNvPicPr preferRelativeResize="0"/>
          <p:nvPr/>
        </p:nvPicPr>
        <p:blipFill>
          <a:blip r:embed="rId10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263" y="1116763"/>
            <a:ext cx="1675274" cy="1675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19"/>
          <p:cNvPicPr preferRelativeResize="0"/>
          <p:nvPr/>
        </p:nvPicPr>
        <p:blipFill>
          <a:blip r:embed="rId11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3614487"/>
            <a:ext cx="587201" cy="587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19"/>
          <p:cNvPicPr preferRelativeResize="0"/>
          <p:nvPr/>
        </p:nvPicPr>
        <p:blipFill>
          <a:blip r:embed="rId1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4938" y="3706108"/>
            <a:ext cx="403969" cy="403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19"/>
          <p:cNvPicPr preferRelativeResize="0"/>
          <p:nvPr/>
        </p:nvPicPr>
        <p:blipFill>
          <a:blip r:embed="rId1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9445" y="3706108"/>
            <a:ext cx="403970" cy="403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19" title="breezeblue.png"/>
          <p:cNvPicPr preferRelativeResize="0"/>
          <p:nvPr/>
        </p:nvPicPr>
        <p:blipFill rotWithShape="1">
          <a:blip r:embed="rId1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93954" y="3706108"/>
            <a:ext cx="403969" cy="403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19" title="breezegreen.png"/>
          <p:cNvPicPr preferRelativeResize="0"/>
          <p:nvPr/>
        </p:nvPicPr>
        <p:blipFill rotWithShape="1">
          <a:blip r:embed="rId1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8452" y="3706108"/>
            <a:ext cx="403969" cy="403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19" title="breezered.png"/>
          <p:cNvPicPr preferRelativeResize="0"/>
          <p:nvPr/>
        </p:nvPicPr>
        <p:blipFill rotWithShape="1">
          <a:blip r:embed="rId1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2959" y="3706108"/>
            <a:ext cx="403969" cy="403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19" title="breezegrey.png"/>
          <p:cNvPicPr preferRelativeResize="0"/>
          <p:nvPr/>
        </p:nvPicPr>
        <p:blipFill rotWithShape="1">
          <a:blip r:embed="rId1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47465" y="3706108"/>
            <a:ext cx="403969" cy="403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19" title="breezebrightred.png"/>
          <p:cNvPicPr preferRelativeResize="0"/>
          <p:nvPr/>
        </p:nvPicPr>
        <p:blipFill rotWithShape="1">
          <a:blip r:embed="rId1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31972" y="3706108"/>
            <a:ext cx="403969" cy="403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19"/>
          <p:cNvPicPr preferRelativeResize="0"/>
          <p:nvPr/>
        </p:nvPicPr>
        <p:blipFill rotWithShape="1">
          <a:blip r:embed="rId1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29470" y="4354944"/>
            <a:ext cx="344105" cy="157208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19"/>
          <p:cNvSpPr/>
          <p:nvPr/>
        </p:nvSpPr>
        <p:spPr>
          <a:xfrm rot="2700000">
            <a:off x="3943447" y="-599801"/>
            <a:ext cx="355533" cy="2398580"/>
          </a:xfrm>
          <a:prstGeom prst="roundRect">
            <a:avLst>
              <a:gd name="adj" fmla="val 23411"/>
            </a:avLst>
          </a:prstGeom>
          <a:solidFill>
            <a:srgbClr val="DCDD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4" name="Google Shape;254;p19"/>
          <p:cNvSpPr/>
          <p:nvPr/>
        </p:nvSpPr>
        <p:spPr>
          <a:xfrm rot="2700000">
            <a:off x="3834086" y="148294"/>
            <a:ext cx="355533" cy="2006557"/>
          </a:xfrm>
          <a:prstGeom prst="roundRect">
            <a:avLst>
              <a:gd name="adj" fmla="val 23411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5" name="Google Shape;255;p19"/>
          <p:cNvSpPr/>
          <p:nvPr/>
        </p:nvSpPr>
        <p:spPr>
          <a:xfrm rot="2700000">
            <a:off x="8594035" y="1954063"/>
            <a:ext cx="355533" cy="492571"/>
          </a:xfrm>
          <a:prstGeom prst="roundRect">
            <a:avLst>
              <a:gd name="adj" fmla="val 2341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6" name="Google Shape;256;p19"/>
          <p:cNvSpPr/>
          <p:nvPr/>
        </p:nvSpPr>
        <p:spPr>
          <a:xfrm rot="2700000">
            <a:off x="-529639" y="2271619"/>
            <a:ext cx="355533" cy="2006557"/>
          </a:xfrm>
          <a:prstGeom prst="roundRect">
            <a:avLst>
              <a:gd name="adj" fmla="val 23411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57" name="Google Shape;257;p19" descr="&lt;svg xmlns=&quot;http://www.w3.org/2000/svg&quot; height=&quot;48px&quot; viewBox=&quot;0 -960 960 960&quot; width=&quot;48px&quot; fill=&quot;#ffe500&quot;&gt;&lt;path d=&quot;M121-473v-60h126v60H121Zm114 231-40-40 88-88 40 40-88 88Zm48-397-88-88 40-40 88 88-40 40Zm457 480L552-347l-44 136-104-360 352 111-138 49 187 187-65 65ZM437-714v-126h60v126h-60Zm214 75-40-40 88-88 40 40-88 88Z&quot;/&gt;&lt;/svg&gt;"/>
          <p:cNvPicPr preferRelativeResize="0"/>
          <p:nvPr/>
        </p:nvPicPr>
        <p:blipFill>
          <a:blip r:embed="rId20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700" y="4419152"/>
            <a:ext cx="305700" cy="305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8" name="Google Shape;258;p19"/>
          <p:cNvGrpSpPr/>
          <p:nvPr/>
        </p:nvGrpSpPr>
        <p:grpSpPr>
          <a:xfrm>
            <a:off x="1849775" y="4350342"/>
            <a:ext cx="716100" cy="166420"/>
            <a:chOff x="2070575" y="2702930"/>
            <a:chExt cx="716100" cy="166420"/>
          </a:xfrm>
        </p:grpSpPr>
        <p:sp>
          <p:nvSpPr>
            <p:cNvPr id="259" name="Google Shape;259;p19"/>
            <p:cNvSpPr/>
            <p:nvPr/>
          </p:nvSpPr>
          <p:spPr>
            <a:xfrm>
              <a:off x="2070575" y="2703150"/>
              <a:ext cx="716100" cy="166200"/>
            </a:xfrm>
            <a:prstGeom prst="roundRect">
              <a:avLst>
                <a:gd name="adj" fmla="val 27226"/>
              </a:avLst>
            </a:prstGeom>
            <a:solidFill>
              <a:schemeClr val="lt1"/>
            </a:solidFill>
            <a:ln w="9525" cap="flat" cmpd="sng">
              <a:solidFill>
                <a:srgbClr val="FFE5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"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01.09.25</a:t>
              </a:r>
              <a:endParaRPr sz="500"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pic>
          <p:nvPicPr>
            <p:cNvPr id="260" name="Google Shape;260;p19"/>
            <p:cNvPicPr preferRelativeResize="0"/>
            <p:nvPr/>
          </p:nvPicPr>
          <p:blipFill>
            <a:blip r:embed="rId21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70575" y="2702930"/>
              <a:ext cx="267000" cy="16624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Google Shape;265;p20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572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20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67" name="Google Shape;267;p20"/>
          <p:cNvCxnSpPr/>
          <p:nvPr/>
        </p:nvCxnSpPr>
        <p:spPr>
          <a:xfrm>
            <a:off x="4565725" y="-196800"/>
            <a:ext cx="0" cy="5833200"/>
          </a:xfrm>
          <a:prstGeom prst="straightConnector1">
            <a:avLst/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68" name="Google Shape;268;p20"/>
          <p:cNvSpPr/>
          <p:nvPr/>
        </p:nvSpPr>
        <p:spPr>
          <a:xfrm>
            <a:off x="353125" y="609600"/>
            <a:ext cx="1717200" cy="568200"/>
          </a:xfrm>
          <a:prstGeom prst="roundRect">
            <a:avLst>
              <a:gd name="adj" fmla="val 768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latin typeface="Montserrat"/>
                <a:ea typeface="Montserrat"/>
                <a:cs typeface="Montserrat"/>
                <a:sym typeface="Montserrat"/>
              </a:rPr>
              <a:t>BOSTON</a:t>
            </a:r>
            <a:endParaRPr sz="2000" b="1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latin typeface="Montserrat SemiBold"/>
                <a:ea typeface="Montserrat SemiBold"/>
                <a:cs typeface="Montserrat SemiBold"/>
                <a:sym typeface="Montserrat SemiBold"/>
              </a:rPr>
              <a:t>50506</a:t>
            </a:r>
            <a:endParaRPr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9" name="Google Shape;269;p20">
            <a:hlinkClick r:id="rId5"/>
          </p:cNvPr>
          <p:cNvSpPr/>
          <p:nvPr/>
        </p:nvSpPr>
        <p:spPr>
          <a:xfrm>
            <a:off x="353125" y="4280700"/>
            <a:ext cx="791400" cy="305700"/>
          </a:xfrm>
          <a:prstGeom prst="roundRect">
            <a:avLst>
              <a:gd name="adj" fmla="val 26202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348 ₽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70" name="Google Shape;270;p20" descr="&lt;svg xmlns=&quot;http://www.w3.org/2000/svg&quot; height=&quot;48px&quot; viewBox=&quot;0 -960 960 960&quot; width=&quot;48px&quot; fill=&quot;#ffe500&quot;&gt;&lt;path d=&quot;M121-473v-60h126v60H121Zm114 231-40-40 88-88 40 40-88 88Zm48-397-88-88 40-40 88 88-40 40Zm457 480L552-347l-44 136-104-360 352 111-138 49 187 187-65 65ZM437-714v-126h60v126h-60Zm214 75-40-40 88-88 40 40-88 88Z&quot;/&gt;&lt;/svg&gt;"/>
          <p:cNvPicPr preferRelativeResize="0"/>
          <p:nvPr/>
        </p:nvPicPr>
        <p:blipFill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700" y="4419152"/>
            <a:ext cx="305700" cy="30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20"/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29470" y="4354944"/>
            <a:ext cx="344105" cy="15720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2" name="Google Shape;272;p20"/>
          <p:cNvGrpSpPr/>
          <p:nvPr/>
        </p:nvGrpSpPr>
        <p:grpSpPr>
          <a:xfrm>
            <a:off x="1849775" y="4350342"/>
            <a:ext cx="716100" cy="166420"/>
            <a:chOff x="2070575" y="2702930"/>
            <a:chExt cx="716100" cy="166420"/>
          </a:xfrm>
        </p:grpSpPr>
        <p:sp>
          <p:nvSpPr>
            <p:cNvPr id="273" name="Google Shape;273;p20"/>
            <p:cNvSpPr/>
            <p:nvPr/>
          </p:nvSpPr>
          <p:spPr>
            <a:xfrm>
              <a:off x="2070575" y="2703150"/>
              <a:ext cx="716100" cy="166200"/>
            </a:xfrm>
            <a:prstGeom prst="roundRect">
              <a:avLst>
                <a:gd name="adj" fmla="val 27226"/>
              </a:avLst>
            </a:prstGeom>
            <a:solidFill>
              <a:schemeClr val="lt1"/>
            </a:solidFill>
            <a:ln w="9525" cap="flat" cmpd="sng">
              <a:solidFill>
                <a:srgbClr val="FFE5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"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28.07.25</a:t>
              </a:r>
              <a:endParaRPr sz="500"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pic>
          <p:nvPicPr>
            <p:cNvPr id="274" name="Google Shape;274;p20"/>
            <p:cNvPicPr preferRelativeResize="0"/>
            <p:nvPr/>
          </p:nvPicPr>
          <p:blipFill>
            <a:blip r:embed="rId8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70575" y="2702930"/>
              <a:ext cx="267000" cy="16624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5" name="Google Shape;275;p20"/>
          <p:cNvSpPr/>
          <p:nvPr/>
        </p:nvSpPr>
        <p:spPr>
          <a:xfrm>
            <a:off x="4946725" y="609600"/>
            <a:ext cx="1717200" cy="568200"/>
          </a:xfrm>
          <a:prstGeom prst="roundRect">
            <a:avLst>
              <a:gd name="adj" fmla="val 768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latin typeface="Montserrat"/>
                <a:ea typeface="Montserrat"/>
                <a:cs typeface="Montserrat"/>
                <a:sym typeface="Montserrat"/>
              </a:rPr>
              <a:t>VALLEY</a:t>
            </a:r>
            <a:endParaRPr sz="2000" b="1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latin typeface="Montserrat SemiBold"/>
                <a:ea typeface="Montserrat SemiBold"/>
                <a:cs typeface="Montserrat SemiBold"/>
                <a:sym typeface="Montserrat SemiBold"/>
              </a:rPr>
              <a:t>50505</a:t>
            </a:r>
            <a:endParaRPr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76" name="Google Shape;276;p20">
            <a:hlinkClick r:id="rId9"/>
          </p:cNvPr>
          <p:cNvSpPr/>
          <p:nvPr/>
        </p:nvSpPr>
        <p:spPr>
          <a:xfrm>
            <a:off x="4946725" y="4280700"/>
            <a:ext cx="791400" cy="305700"/>
          </a:xfrm>
          <a:prstGeom prst="roundRect">
            <a:avLst>
              <a:gd name="adj" fmla="val 26202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295 ₽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77" name="Google Shape;277;p20" descr="&lt;svg xmlns=&quot;http://www.w3.org/2000/svg&quot; height=&quot;48px&quot; viewBox=&quot;0 -960 960 960&quot; width=&quot;48px&quot; fill=&quot;#ffe500&quot;&gt;&lt;path d=&quot;M121-473v-60h126v60H121Zm114 231-40-40 88-88 40 40-88 88Zm48-397-88-88 40-40 88 88-40 40Zm457 480L552-347l-44 136-104-360 352 111-138 49 187 187-65 65ZM437-714v-126h60v126h-60Zm214 75-40-40 88-88 40 40-88 88Z&quot;/&gt;&lt;/svg&gt;"/>
          <p:cNvPicPr preferRelativeResize="0"/>
          <p:nvPr/>
        </p:nvPicPr>
        <p:blipFill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8300" y="4419152"/>
            <a:ext cx="305700" cy="30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20"/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23070" y="4354944"/>
            <a:ext cx="344105" cy="15720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9" name="Google Shape;279;p20"/>
          <p:cNvGrpSpPr/>
          <p:nvPr/>
        </p:nvGrpSpPr>
        <p:grpSpPr>
          <a:xfrm>
            <a:off x="6443375" y="4350342"/>
            <a:ext cx="716100" cy="166420"/>
            <a:chOff x="2070575" y="2702930"/>
            <a:chExt cx="716100" cy="166420"/>
          </a:xfrm>
        </p:grpSpPr>
        <p:sp>
          <p:nvSpPr>
            <p:cNvPr id="280" name="Google Shape;280;p20"/>
            <p:cNvSpPr/>
            <p:nvPr/>
          </p:nvSpPr>
          <p:spPr>
            <a:xfrm>
              <a:off x="2070575" y="2703150"/>
              <a:ext cx="716100" cy="166200"/>
            </a:xfrm>
            <a:prstGeom prst="roundRect">
              <a:avLst>
                <a:gd name="adj" fmla="val 27226"/>
              </a:avLst>
            </a:prstGeom>
            <a:solidFill>
              <a:schemeClr val="lt1"/>
            </a:solidFill>
            <a:ln w="9525" cap="flat" cmpd="sng">
              <a:solidFill>
                <a:srgbClr val="FFE5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"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01.09.25</a:t>
              </a:r>
              <a:endParaRPr sz="500"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pic>
          <p:nvPicPr>
            <p:cNvPr id="281" name="Google Shape;281;p20"/>
            <p:cNvPicPr preferRelativeResize="0"/>
            <p:nvPr/>
          </p:nvPicPr>
          <p:blipFill>
            <a:blip r:embed="rId8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70575" y="2702930"/>
              <a:ext cx="267000" cy="16624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82" name="Google Shape;282;p20"/>
          <p:cNvSpPr/>
          <p:nvPr/>
        </p:nvSpPr>
        <p:spPr>
          <a:xfrm>
            <a:off x="4946725" y="3898800"/>
            <a:ext cx="1717200" cy="305700"/>
          </a:xfrm>
          <a:prstGeom prst="roundRect">
            <a:avLst>
              <a:gd name="adj" fmla="val 29866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latin typeface="Montserrat"/>
                <a:ea typeface="Montserrat"/>
                <a:cs typeface="Montserrat"/>
                <a:sym typeface="Montserrat"/>
              </a:rPr>
              <a:t>100% хлопок 175 г/м²</a:t>
            </a:r>
            <a:endParaRPr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3" name="Google Shape;283;p20"/>
          <p:cNvSpPr/>
          <p:nvPr/>
        </p:nvSpPr>
        <p:spPr>
          <a:xfrm>
            <a:off x="353125" y="3898800"/>
            <a:ext cx="1717200" cy="305700"/>
          </a:xfrm>
          <a:prstGeom prst="roundRect">
            <a:avLst>
              <a:gd name="adj" fmla="val 28688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latin typeface="Montserrat"/>
                <a:ea typeface="Montserrat"/>
                <a:cs typeface="Montserrat"/>
                <a:sym typeface="Montserrat"/>
              </a:rPr>
              <a:t>100% хлопок 350 г/м²</a:t>
            </a:r>
            <a:endParaRPr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4" name="Google Shape;284;p20"/>
          <p:cNvSpPr/>
          <p:nvPr/>
        </p:nvSpPr>
        <p:spPr>
          <a:xfrm rot="2700000">
            <a:off x="9521195" y="1351647"/>
            <a:ext cx="355533" cy="3642307"/>
          </a:xfrm>
          <a:prstGeom prst="roundRect">
            <a:avLst>
              <a:gd name="adj" fmla="val 23411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85" name="Google Shape;285;p2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471638" y="269208"/>
            <a:ext cx="215050" cy="21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20"/>
          <p:cNvPicPr preferRelativeResize="0"/>
          <p:nvPr/>
        </p:nvPicPr>
        <p:blipFill rotWithShape="1">
          <a:blip r:embed="rId11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1" y="316378"/>
            <a:ext cx="228025" cy="158575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20"/>
          <p:cNvSpPr/>
          <p:nvPr/>
        </p:nvSpPr>
        <p:spPr>
          <a:xfrm rot="2700000">
            <a:off x="3784372" y="130450"/>
            <a:ext cx="355533" cy="492571"/>
          </a:xfrm>
          <a:prstGeom prst="roundRect">
            <a:avLst>
              <a:gd name="adj" fmla="val 23411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8" name="Google Shape;288;p20"/>
          <p:cNvSpPr/>
          <p:nvPr/>
        </p:nvSpPr>
        <p:spPr>
          <a:xfrm rot="2700000">
            <a:off x="3140247" y="3977499"/>
            <a:ext cx="355533" cy="2398580"/>
          </a:xfrm>
          <a:prstGeom prst="roundRect">
            <a:avLst>
              <a:gd name="adj" fmla="val 2341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9" name="Google Shape;289;p20"/>
          <p:cNvSpPr/>
          <p:nvPr/>
        </p:nvSpPr>
        <p:spPr>
          <a:xfrm rot="2700000">
            <a:off x="9484059" y="1727199"/>
            <a:ext cx="355533" cy="2398580"/>
          </a:xfrm>
          <a:prstGeom prst="roundRect">
            <a:avLst>
              <a:gd name="adj" fmla="val 2341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Google Shape;294;p21" title="flick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21"/>
          <p:cNvPicPr preferRelativeResize="0"/>
          <p:nvPr/>
        </p:nvPicPr>
        <p:blipFill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01325" y="4241999"/>
            <a:ext cx="3069752" cy="1347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471638" y="269208"/>
            <a:ext cx="215050" cy="21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21"/>
          <p:cNvPicPr preferRelativeResize="0"/>
          <p:nvPr/>
        </p:nvPicPr>
        <p:blipFill rotWithShape="1"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1" y="316378"/>
            <a:ext cx="228025" cy="158575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21"/>
          <p:cNvSpPr/>
          <p:nvPr/>
        </p:nvSpPr>
        <p:spPr>
          <a:xfrm>
            <a:off x="457200" y="685800"/>
            <a:ext cx="3653700" cy="26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БЕЙСБОЛКА</a:t>
            </a:r>
            <a:endParaRPr sz="2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FLICK</a:t>
            </a:r>
            <a:endParaRPr sz="2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50507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Объёмный трикотаж </a:t>
            </a:r>
            <a:br>
              <a:rPr lang="en-US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на козырьке и передней панели, прочная сетка сзади, </a:t>
            </a:r>
            <a:br>
              <a:rPr lang="en-US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пластиковая застёжка.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5 клиньев, </a:t>
            </a:r>
            <a:br>
              <a:rPr lang="en-US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без лобного шва.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144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9" name="Google Shape;299;p21">
            <a:hlinkClick r:id="rId7"/>
          </p:cNvPr>
          <p:cNvSpPr/>
          <p:nvPr/>
        </p:nvSpPr>
        <p:spPr>
          <a:xfrm>
            <a:off x="353125" y="4280700"/>
            <a:ext cx="771900" cy="305700"/>
          </a:xfrm>
          <a:prstGeom prst="roundRect">
            <a:avLst>
              <a:gd name="adj" fmla="val 26202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340 ₽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00" name="Google Shape;300;p21"/>
          <p:cNvPicPr preferRelativeResize="0"/>
          <p:nvPr/>
        </p:nvPicPr>
        <p:blipFill rotWithShape="1">
          <a:blip r:embed="rId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3614487"/>
            <a:ext cx="587201" cy="587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21"/>
          <p:cNvPicPr preferRelativeResize="0"/>
          <p:nvPr/>
        </p:nvPicPr>
        <p:blipFill rotWithShape="1">
          <a:blip r:embed="rId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4938" y="3706108"/>
            <a:ext cx="403969" cy="403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21"/>
          <p:cNvPicPr preferRelativeResize="0"/>
          <p:nvPr/>
        </p:nvPicPr>
        <p:blipFill rotWithShape="1">
          <a:blip r:embed="rId10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09445" y="3706108"/>
            <a:ext cx="403970" cy="403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21" title="flickblue.png"/>
          <p:cNvPicPr preferRelativeResize="0"/>
          <p:nvPr/>
        </p:nvPicPr>
        <p:blipFill rotWithShape="1">
          <a:blip r:embed="rId11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93954" y="3706108"/>
            <a:ext cx="403969" cy="403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21" title="flickred.png"/>
          <p:cNvPicPr preferRelativeResize="0"/>
          <p:nvPr/>
        </p:nvPicPr>
        <p:blipFill rotWithShape="1">
          <a:blip r:embed="rId1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8452" y="3706108"/>
            <a:ext cx="403969" cy="403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21" descr="&lt;svg xmlns=&quot;http://www.w3.org/2000/svg&quot; height=&quot;48px&quot; viewBox=&quot;0 -960 960 960&quot; width=&quot;48px&quot; fill=&quot;#ffe500&quot;&gt;&lt;path d=&quot;M121-473v-60h126v60H121Zm114 231-40-40 88-88 40 40-88 88Zm48-397-88-88 40-40 88 88-40 40Zm457 480L552-347l-44 136-104-360 352 111-138 49 187 187-65 65ZM437-714v-126h60v126h-60Zm214 75-40-40 88-88 40 40-88 88Z&quot;/&gt;&lt;/svg&gt;"/>
          <p:cNvPicPr preferRelativeResize="0"/>
          <p:nvPr/>
        </p:nvPicPr>
        <p:blipFill>
          <a:blip r:embed="rId1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700" y="4419152"/>
            <a:ext cx="305700" cy="30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21"/>
          <p:cNvPicPr preferRelativeResize="0"/>
          <p:nvPr/>
        </p:nvPicPr>
        <p:blipFill rotWithShape="1">
          <a:blip r:embed="rId1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199" y="2574775"/>
            <a:ext cx="1152300" cy="988500"/>
          </a:xfrm>
          <a:prstGeom prst="roundRect">
            <a:avLst>
              <a:gd name="adj" fmla="val 9569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07" name="Google Shape;307;p21"/>
          <p:cNvPicPr preferRelativeResize="0"/>
          <p:nvPr/>
        </p:nvPicPr>
        <p:blipFill rotWithShape="1">
          <a:blip r:embed="rId1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1493100"/>
            <a:ext cx="1152300" cy="988500"/>
          </a:xfrm>
          <a:prstGeom prst="roundRect">
            <a:avLst>
              <a:gd name="adj" fmla="val 957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308" name="Google Shape;308;p21"/>
          <p:cNvGrpSpPr/>
          <p:nvPr/>
        </p:nvGrpSpPr>
        <p:grpSpPr>
          <a:xfrm>
            <a:off x="1420825" y="4350342"/>
            <a:ext cx="716100" cy="166420"/>
            <a:chOff x="2070575" y="2702930"/>
            <a:chExt cx="716100" cy="166420"/>
          </a:xfrm>
        </p:grpSpPr>
        <p:sp>
          <p:nvSpPr>
            <p:cNvPr id="309" name="Google Shape;309;p21"/>
            <p:cNvSpPr/>
            <p:nvPr/>
          </p:nvSpPr>
          <p:spPr>
            <a:xfrm>
              <a:off x="2070575" y="2703150"/>
              <a:ext cx="716100" cy="166200"/>
            </a:xfrm>
            <a:prstGeom prst="roundRect">
              <a:avLst>
                <a:gd name="adj" fmla="val 27226"/>
              </a:avLst>
            </a:prstGeom>
            <a:solidFill>
              <a:schemeClr val="lt1"/>
            </a:solidFill>
            <a:ln w="9525" cap="flat" cmpd="sng">
              <a:solidFill>
                <a:srgbClr val="FFE5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"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28.07.25</a:t>
              </a:r>
              <a:endParaRPr sz="500"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pic>
          <p:nvPicPr>
            <p:cNvPr id="310" name="Google Shape;310;p21"/>
            <p:cNvPicPr preferRelativeResize="0"/>
            <p:nvPr/>
          </p:nvPicPr>
          <p:blipFill>
            <a:blip r:embed="rId16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70575" y="2702930"/>
              <a:ext cx="267000" cy="16624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11" name="Google Shape;311;p21"/>
          <p:cNvSpPr/>
          <p:nvPr/>
        </p:nvSpPr>
        <p:spPr>
          <a:xfrm rot="2700000">
            <a:off x="4394222" y="2534863"/>
            <a:ext cx="355533" cy="492571"/>
          </a:xfrm>
          <a:prstGeom prst="roundRect">
            <a:avLst>
              <a:gd name="adj" fmla="val 2341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2" name="Google Shape;312;p21"/>
          <p:cNvSpPr/>
          <p:nvPr/>
        </p:nvSpPr>
        <p:spPr>
          <a:xfrm rot="2700000">
            <a:off x="7037482" y="-924507"/>
            <a:ext cx="355533" cy="2906421"/>
          </a:xfrm>
          <a:prstGeom prst="roundRect">
            <a:avLst>
              <a:gd name="adj" fmla="val 2341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3" name="Google Shape;313;p21"/>
          <p:cNvSpPr/>
          <p:nvPr/>
        </p:nvSpPr>
        <p:spPr>
          <a:xfrm rot="2700000">
            <a:off x="6138042" y="-118440"/>
            <a:ext cx="355533" cy="2282965"/>
          </a:xfrm>
          <a:prstGeom prst="roundRect">
            <a:avLst>
              <a:gd name="adj" fmla="val 23411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4" name="Google Shape;314;p21"/>
          <p:cNvSpPr/>
          <p:nvPr/>
        </p:nvSpPr>
        <p:spPr>
          <a:xfrm rot="2700000">
            <a:off x="4337995" y="-952326"/>
            <a:ext cx="355533" cy="2871423"/>
          </a:xfrm>
          <a:prstGeom prst="roundRect">
            <a:avLst>
              <a:gd name="adj" fmla="val 23411"/>
            </a:avLst>
          </a:prstGeom>
          <a:solidFill>
            <a:srgbClr val="DCDD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5" name="Google Shape;315;p21"/>
          <p:cNvSpPr/>
          <p:nvPr/>
        </p:nvSpPr>
        <p:spPr>
          <a:xfrm rot="2700000">
            <a:off x="3165632" y="3546836"/>
            <a:ext cx="355533" cy="2871423"/>
          </a:xfrm>
          <a:prstGeom prst="roundRect">
            <a:avLst>
              <a:gd name="adj" fmla="val 23411"/>
            </a:avLst>
          </a:prstGeom>
          <a:solidFill>
            <a:srgbClr val="DCDD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6" name="Google Shape;316;p21"/>
          <p:cNvSpPr/>
          <p:nvPr/>
        </p:nvSpPr>
        <p:spPr>
          <a:xfrm rot="2700000">
            <a:off x="3887017" y="-1590240"/>
            <a:ext cx="355533" cy="2282965"/>
          </a:xfrm>
          <a:prstGeom prst="roundRect">
            <a:avLst>
              <a:gd name="adj" fmla="val 23411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7" name="Google Shape;317;p21"/>
          <p:cNvSpPr/>
          <p:nvPr/>
        </p:nvSpPr>
        <p:spPr>
          <a:xfrm rot="2700000">
            <a:off x="7295942" y="4141860"/>
            <a:ext cx="355533" cy="2282965"/>
          </a:xfrm>
          <a:prstGeom prst="roundRect">
            <a:avLst>
              <a:gd name="adj" fmla="val 23411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318" name="Google Shape;318;p21"/>
          <p:cNvGrpSpPr/>
          <p:nvPr/>
        </p:nvGrpSpPr>
        <p:grpSpPr>
          <a:xfrm>
            <a:off x="7815148" y="516624"/>
            <a:ext cx="1690624" cy="1717645"/>
            <a:chOff x="-2069450" y="1589775"/>
            <a:chExt cx="1295100" cy="1315800"/>
          </a:xfrm>
        </p:grpSpPr>
        <p:sp>
          <p:nvSpPr>
            <p:cNvPr id="319" name="Google Shape;319;p21"/>
            <p:cNvSpPr/>
            <p:nvPr/>
          </p:nvSpPr>
          <p:spPr>
            <a:xfrm>
              <a:off x="-2069450" y="1589775"/>
              <a:ext cx="1295100" cy="131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grpSp>
          <p:nvGrpSpPr>
            <p:cNvPr id="320" name="Google Shape;320;p21"/>
            <p:cNvGrpSpPr/>
            <p:nvPr/>
          </p:nvGrpSpPr>
          <p:grpSpPr>
            <a:xfrm>
              <a:off x="-1893775" y="1768738"/>
              <a:ext cx="939776" cy="939776"/>
              <a:chOff x="-1643175" y="2806075"/>
              <a:chExt cx="939776" cy="939776"/>
            </a:xfrm>
          </p:grpSpPr>
          <p:sp>
            <p:nvSpPr>
              <p:cNvPr id="321" name="Google Shape;321;p21"/>
              <p:cNvSpPr/>
              <p:nvPr/>
            </p:nvSpPr>
            <p:spPr>
              <a:xfrm>
                <a:off x="-1146960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22" name="Google Shape;322;p21"/>
              <p:cNvSpPr/>
              <p:nvPr/>
            </p:nvSpPr>
            <p:spPr>
              <a:xfrm>
                <a:off x="-1022906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23" name="Google Shape;323;p21"/>
              <p:cNvSpPr/>
              <p:nvPr/>
            </p:nvSpPr>
            <p:spPr>
              <a:xfrm>
                <a:off x="-898853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24" name="Google Shape;324;p21"/>
              <p:cNvSpPr/>
              <p:nvPr/>
            </p:nvSpPr>
            <p:spPr>
              <a:xfrm>
                <a:off x="-774799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25" name="Google Shape;325;p21"/>
              <p:cNvSpPr/>
              <p:nvPr/>
            </p:nvSpPr>
            <p:spPr>
              <a:xfrm>
                <a:off x="-1146960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26" name="Google Shape;326;p21"/>
              <p:cNvSpPr/>
              <p:nvPr/>
            </p:nvSpPr>
            <p:spPr>
              <a:xfrm>
                <a:off x="-1022906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27" name="Google Shape;327;p21"/>
              <p:cNvSpPr/>
              <p:nvPr/>
            </p:nvSpPr>
            <p:spPr>
              <a:xfrm>
                <a:off x="-898853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28" name="Google Shape;328;p21"/>
              <p:cNvSpPr/>
              <p:nvPr/>
            </p:nvSpPr>
            <p:spPr>
              <a:xfrm>
                <a:off x="-774799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29" name="Google Shape;329;p21"/>
              <p:cNvSpPr/>
              <p:nvPr/>
            </p:nvSpPr>
            <p:spPr>
              <a:xfrm>
                <a:off x="-1146960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30" name="Google Shape;330;p21"/>
              <p:cNvSpPr/>
              <p:nvPr/>
            </p:nvSpPr>
            <p:spPr>
              <a:xfrm>
                <a:off x="-1022906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31" name="Google Shape;331;p21"/>
              <p:cNvSpPr/>
              <p:nvPr/>
            </p:nvSpPr>
            <p:spPr>
              <a:xfrm>
                <a:off x="-898853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32" name="Google Shape;332;p21"/>
              <p:cNvSpPr/>
              <p:nvPr/>
            </p:nvSpPr>
            <p:spPr>
              <a:xfrm>
                <a:off x="-774799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33" name="Google Shape;333;p21"/>
              <p:cNvSpPr/>
              <p:nvPr/>
            </p:nvSpPr>
            <p:spPr>
              <a:xfrm>
                <a:off x="-1146960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34" name="Google Shape;334;p21"/>
              <p:cNvSpPr/>
              <p:nvPr/>
            </p:nvSpPr>
            <p:spPr>
              <a:xfrm>
                <a:off x="-1022906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35" name="Google Shape;335;p21"/>
              <p:cNvSpPr/>
              <p:nvPr/>
            </p:nvSpPr>
            <p:spPr>
              <a:xfrm>
                <a:off x="-898853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36" name="Google Shape;336;p21"/>
              <p:cNvSpPr/>
              <p:nvPr/>
            </p:nvSpPr>
            <p:spPr>
              <a:xfrm>
                <a:off x="-774799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37" name="Google Shape;337;p21"/>
              <p:cNvSpPr/>
              <p:nvPr/>
            </p:nvSpPr>
            <p:spPr>
              <a:xfrm>
                <a:off x="-1643175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38" name="Google Shape;338;p21"/>
              <p:cNvSpPr/>
              <p:nvPr/>
            </p:nvSpPr>
            <p:spPr>
              <a:xfrm>
                <a:off x="-1519121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39" name="Google Shape;339;p21"/>
              <p:cNvSpPr/>
              <p:nvPr/>
            </p:nvSpPr>
            <p:spPr>
              <a:xfrm>
                <a:off x="-1395068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40" name="Google Shape;340;p21"/>
              <p:cNvSpPr/>
              <p:nvPr/>
            </p:nvSpPr>
            <p:spPr>
              <a:xfrm>
                <a:off x="-1271014" y="3302290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41" name="Google Shape;341;p21"/>
              <p:cNvSpPr/>
              <p:nvPr/>
            </p:nvSpPr>
            <p:spPr>
              <a:xfrm>
                <a:off x="-1643175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42" name="Google Shape;342;p21"/>
              <p:cNvSpPr/>
              <p:nvPr/>
            </p:nvSpPr>
            <p:spPr>
              <a:xfrm>
                <a:off x="-1519121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43" name="Google Shape;343;p21"/>
              <p:cNvSpPr/>
              <p:nvPr/>
            </p:nvSpPr>
            <p:spPr>
              <a:xfrm>
                <a:off x="-1395068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44" name="Google Shape;344;p21"/>
              <p:cNvSpPr/>
              <p:nvPr/>
            </p:nvSpPr>
            <p:spPr>
              <a:xfrm>
                <a:off x="-1271014" y="3426344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45" name="Google Shape;345;p21"/>
              <p:cNvSpPr/>
              <p:nvPr/>
            </p:nvSpPr>
            <p:spPr>
              <a:xfrm>
                <a:off x="-1643175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46" name="Google Shape;346;p21"/>
              <p:cNvSpPr/>
              <p:nvPr/>
            </p:nvSpPr>
            <p:spPr>
              <a:xfrm>
                <a:off x="-1519121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47" name="Google Shape;347;p21"/>
              <p:cNvSpPr/>
              <p:nvPr/>
            </p:nvSpPr>
            <p:spPr>
              <a:xfrm>
                <a:off x="-1395068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48" name="Google Shape;348;p21"/>
              <p:cNvSpPr/>
              <p:nvPr/>
            </p:nvSpPr>
            <p:spPr>
              <a:xfrm>
                <a:off x="-1271014" y="3550397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49" name="Google Shape;349;p21"/>
              <p:cNvSpPr/>
              <p:nvPr/>
            </p:nvSpPr>
            <p:spPr>
              <a:xfrm>
                <a:off x="-1643175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0" name="Google Shape;350;p21"/>
              <p:cNvSpPr/>
              <p:nvPr/>
            </p:nvSpPr>
            <p:spPr>
              <a:xfrm>
                <a:off x="-1519121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1" name="Google Shape;351;p21"/>
              <p:cNvSpPr/>
              <p:nvPr/>
            </p:nvSpPr>
            <p:spPr>
              <a:xfrm>
                <a:off x="-1395068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2" name="Google Shape;352;p21"/>
              <p:cNvSpPr/>
              <p:nvPr/>
            </p:nvSpPr>
            <p:spPr>
              <a:xfrm>
                <a:off x="-1271014" y="3674451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3" name="Google Shape;353;p21"/>
              <p:cNvSpPr/>
              <p:nvPr/>
            </p:nvSpPr>
            <p:spPr>
              <a:xfrm>
                <a:off x="-1146960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4" name="Google Shape;354;p21"/>
              <p:cNvSpPr/>
              <p:nvPr/>
            </p:nvSpPr>
            <p:spPr>
              <a:xfrm>
                <a:off x="-1022906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5" name="Google Shape;355;p21"/>
              <p:cNvSpPr/>
              <p:nvPr/>
            </p:nvSpPr>
            <p:spPr>
              <a:xfrm>
                <a:off x="-898853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6" name="Google Shape;356;p21"/>
              <p:cNvSpPr/>
              <p:nvPr/>
            </p:nvSpPr>
            <p:spPr>
              <a:xfrm>
                <a:off x="-774799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7" name="Google Shape;357;p21"/>
              <p:cNvSpPr/>
              <p:nvPr/>
            </p:nvSpPr>
            <p:spPr>
              <a:xfrm>
                <a:off x="-1146960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8" name="Google Shape;358;p21"/>
              <p:cNvSpPr/>
              <p:nvPr/>
            </p:nvSpPr>
            <p:spPr>
              <a:xfrm>
                <a:off x="-1022906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9" name="Google Shape;359;p21"/>
              <p:cNvSpPr/>
              <p:nvPr/>
            </p:nvSpPr>
            <p:spPr>
              <a:xfrm>
                <a:off x="-898853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0" name="Google Shape;360;p21"/>
              <p:cNvSpPr/>
              <p:nvPr/>
            </p:nvSpPr>
            <p:spPr>
              <a:xfrm>
                <a:off x="-774799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1" name="Google Shape;361;p21"/>
              <p:cNvSpPr/>
              <p:nvPr/>
            </p:nvSpPr>
            <p:spPr>
              <a:xfrm>
                <a:off x="-1146960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2" name="Google Shape;362;p21"/>
              <p:cNvSpPr/>
              <p:nvPr/>
            </p:nvSpPr>
            <p:spPr>
              <a:xfrm>
                <a:off x="-1022906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3" name="Google Shape;363;p21"/>
              <p:cNvSpPr/>
              <p:nvPr/>
            </p:nvSpPr>
            <p:spPr>
              <a:xfrm>
                <a:off x="-898853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4" name="Google Shape;364;p21"/>
              <p:cNvSpPr/>
              <p:nvPr/>
            </p:nvSpPr>
            <p:spPr>
              <a:xfrm>
                <a:off x="-774799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5" name="Google Shape;365;p21"/>
              <p:cNvSpPr/>
              <p:nvPr/>
            </p:nvSpPr>
            <p:spPr>
              <a:xfrm>
                <a:off x="-1146960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6" name="Google Shape;366;p21"/>
              <p:cNvSpPr/>
              <p:nvPr/>
            </p:nvSpPr>
            <p:spPr>
              <a:xfrm>
                <a:off x="-1022906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7" name="Google Shape;367;p21"/>
              <p:cNvSpPr/>
              <p:nvPr/>
            </p:nvSpPr>
            <p:spPr>
              <a:xfrm>
                <a:off x="-898853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8" name="Google Shape;368;p21"/>
              <p:cNvSpPr/>
              <p:nvPr/>
            </p:nvSpPr>
            <p:spPr>
              <a:xfrm>
                <a:off x="-774799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9" name="Google Shape;369;p21"/>
              <p:cNvSpPr/>
              <p:nvPr/>
            </p:nvSpPr>
            <p:spPr>
              <a:xfrm>
                <a:off x="-1643175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0" name="Google Shape;370;p21"/>
              <p:cNvSpPr/>
              <p:nvPr/>
            </p:nvSpPr>
            <p:spPr>
              <a:xfrm>
                <a:off x="-1519121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1" name="Google Shape;371;p21"/>
              <p:cNvSpPr/>
              <p:nvPr/>
            </p:nvSpPr>
            <p:spPr>
              <a:xfrm>
                <a:off x="-1395068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2" name="Google Shape;372;p21"/>
              <p:cNvSpPr/>
              <p:nvPr/>
            </p:nvSpPr>
            <p:spPr>
              <a:xfrm>
                <a:off x="-1271014" y="2806075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3" name="Google Shape;373;p21"/>
              <p:cNvSpPr/>
              <p:nvPr/>
            </p:nvSpPr>
            <p:spPr>
              <a:xfrm>
                <a:off x="-1643175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4" name="Google Shape;374;p21"/>
              <p:cNvSpPr/>
              <p:nvPr/>
            </p:nvSpPr>
            <p:spPr>
              <a:xfrm>
                <a:off x="-1519121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5" name="Google Shape;375;p21"/>
              <p:cNvSpPr/>
              <p:nvPr/>
            </p:nvSpPr>
            <p:spPr>
              <a:xfrm>
                <a:off x="-1395068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6" name="Google Shape;376;p21"/>
              <p:cNvSpPr/>
              <p:nvPr/>
            </p:nvSpPr>
            <p:spPr>
              <a:xfrm>
                <a:off x="-1271014" y="2930129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7" name="Google Shape;377;p21"/>
              <p:cNvSpPr/>
              <p:nvPr/>
            </p:nvSpPr>
            <p:spPr>
              <a:xfrm>
                <a:off x="-1643175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8" name="Google Shape;378;p21"/>
              <p:cNvSpPr/>
              <p:nvPr/>
            </p:nvSpPr>
            <p:spPr>
              <a:xfrm>
                <a:off x="-1519121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9" name="Google Shape;379;p21"/>
              <p:cNvSpPr/>
              <p:nvPr/>
            </p:nvSpPr>
            <p:spPr>
              <a:xfrm>
                <a:off x="-1395068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0" name="Google Shape;380;p21"/>
              <p:cNvSpPr/>
              <p:nvPr/>
            </p:nvSpPr>
            <p:spPr>
              <a:xfrm>
                <a:off x="-1271014" y="3054182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1" name="Google Shape;381;p21"/>
              <p:cNvSpPr/>
              <p:nvPr/>
            </p:nvSpPr>
            <p:spPr>
              <a:xfrm>
                <a:off x="-1643175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2" name="Google Shape;382;p21"/>
              <p:cNvSpPr/>
              <p:nvPr/>
            </p:nvSpPr>
            <p:spPr>
              <a:xfrm>
                <a:off x="-1519121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3" name="Google Shape;383;p21"/>
              <p:cNvSpPr/>
              <p:nvPr/>
            </p:nvSpPr>
            <p:spPr>
              <a:xfrm>
                <a:off x="-1395068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4" name="Google Shape;384;p21"/>
              <p:cNvSpPr/>
              <p:nvPr/>
            </p:nvSpPr>
            <p:spPr>
              <a:xfrm>
                <a:off x="-1271014" y="3178236"/>
                <a:ext cx="71400" cy="714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" name="Google Shape;389;p22" title="coversandwich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114" r="11106"/>
          <a:stretch/>
        </p:blipFill>
        <p:spPr>
          <a:xfrm>
            <a:off x="0" y="0"/>
            <a:ext cx="4000498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" name="Google Shape;390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00500" y="0"/>
            <a:ext cx="5143500" cy="514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91" name="Google Shape;391;p22"/>
          <p:cNvCxnSpPr/>
          <p:nvPr/>
        </p:nvCxnSpPr>
        <p:spPr>
          <a:xfrm>
            <a:off x="3998950" y="-196800"/>
            <a:ext cx="0" cy="5833200"/>
          </a:xfrm>
          <a:prstGeom prst="straightConnector1">
            <a:avLst/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2" name="Google Shape;392;p22"/>
          <p:cNvSpPr/>
          <p:nvPr/>
        </p:nvSpPr>
        <p:spPr>
          <a:xfrm>
            <a:off x="353125" y="609600"/>
            <a:ext cx="3362400" cy="568200"/>
          </a:xfrm>
          <a:prstGeom prst="roundRect">
            <a:avLst>
              <a:gd name="adj" fmla="val 768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latin typeface="Montserrat"/>
                <a:ea typeface="Montserrat"/>
                <a:cs typeface="Montserrat"/>
                <a:sym typeface="Montserrat"/>
              </a:rPr>
              <a:t>COVER SANDWICH 370</a:t>
            </a:r>
            <a:endParaRPr sz="2000" b="1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latin typeface="Montserrat SemiBold"/>
                <a:ea typeface="Montserrat SemiBold"/>
                <a:cs typeface="Montserrat SemiBold"/>
                <a:sym typeface="Montserrat SemiBold"/>
              </a:rPr>
              <a:t>50508</a:t>
            </a:r>
            <a:endParaRPr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93" name="Google Shape;393;p22">
            <a:hlinkClick r:id="rId5"/>
          </p:cNvPr>
          <p:cNvSpPr/>
          <p:nvPr/>
        </p:nvSpPr>
        <p:spPr>
          <a:xfrm>
            <a:off x="353125" y="4280700"/>
            <a:ext cx="791400" cy="305700"/>
          </a:xfrm>
          <a:prstGeom prst="roundRect">
            <a:avLst>
              <a:gd name="adj" fmla="val 26202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399 ₽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94" name="Google Shape;394;p22" descr="&lt;svg xmlns=&quot;http://www.w3.org/2000/svg&quot; height=&quot;48px&quot; viewBox=&quot;0 -960 960 960&quot; width=&quot;48px&quot; fill=&quot;#ffe500&quot;&gt;&lt;path d=&quot;M121-473v-60h126v60H121Zm114 231-40-40 88-88 40 40-88 88Zm48-397-88-88 40-40 88 88-40 40Zm457 480L552-347l-44 136-104-360 352 111-138 49 187 187-65 65ZM437-714v-126h60v126h-60Zm214 75-40-40 88-88 40 40-88 88Z&quot;/&gt;&lt;/svg&gt;"/>
          <p:cNvPicPr preferRelativeResize="0"/>
          <p:nvPr/>
        </p:nvPicPr>
        <p:blipFill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700" y="4419152"/>
            <a:ext cx="305700" cy="30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p22"/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29470" y="4354944"/>
            <a:ext cx="344105" cy="15720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6" name="Google Shape;396;p22"/>
          <p:cNvGrpSpPr/>
          <p:nvPr/>
        </p:nvGrpSpPr>
        <p:grpSpPr>
          <a:xfrm>
            <a:off x="1849775" y="4350342"/>
            <a:ext cx="716100" cy="166420"/>
            <a:chOff x="2070575" y="2702930"/>
            <a:chExt cx="716100" cy="166420"/>
          </a:xfrm>
        </p:grpSpPr>
        <p:sp>
          <p:nvSpPr>
            <p:cNvPr id="397" name="Google Shape;397;p22"/>
            <p:cNvSpPr/>
            <p:nvPr/>
          </p:nvSpPr>
          <p:spPr>
            <a:xfrm>
              <a:off x="2070575" y="2703150"/>
              <a:ext cx="716100" cy="166200"/>
            </a:xfrm>
            <a:prstGeom prst="roundRect">
              <a:avLst>
                <a:gd name="adj" fmla="val 27226"/>
              </a:avLst>
            </a:prstGeom>
            <a:solidFill>
              <a:schemeClr val="lt1"/>
            </a:solidFill>
            <a:ln w="9525" cap="flat" cmpd="sng">
              <a:solidFill>
                <a:srgbClr val="FFE5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"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28.07.25</a:t>
              </a:r>
              <a:endParaRPr sz="500"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pic>
          <p:nvPicPr>
            <p:cNvPr id="398" name="Google Shape;398;p22"/>
            <p:cNvPicPr preferRelativeResize="0"/>
            <p:nvPr/>
          </p:nvPicPr>
          <p:blipFill>
            <a:blip r:embed="rId8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70575" y="2702930"/>
              <a:ext cx="267000" cy="16624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99" name="Google Shape;399;p22">
            <a:hlinkClick r:id="rId9"/>
          </p:cNvPr>
          <p:cNvSpPr/>
          <p:nvPr/>
        </p:nvSpPr>
        <p:spPr>
          <a:xfrm>
            <a:off x="4379950" y="4280700"/>
            <a:ext cx="791400" cy="305700"/>
          </a:xfrm>
          <a:prstGeom prst="roundRect">
            <a:avLst>
              <a:gd name="adj" fmla="val 26202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399 ₽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00" name="Google Shape;400;p22" descr="&lt;svg xmlns=&quot;http://www.w3.org/2000/svg&quot; height=&quot;48px&quot; viewBox=&quot;0 -960 960 960&quot; width=&quot;48px&quot; fill=&quot;#ffe500&quot;&gt;&lt;path d=&quot;M121-473v-60h126v60H121Zm114 231-40-40 88-88 40 40-88 88Zm48-397-88-88 40-40 88 88-40 40Zm457 480L552-347l-44 136-104-360 352 111-138 49 187 187-65 65ZM437-714v-126h60v126h-60Zm214 75-40-40 88-88 40 40-88 88Z&quot;/&gt;&lt;/svg&gt;"/>
          <p:cNvPicPr preferRelativeResize="0"/>
          <p:nvPr/>
        </p:nvPicPr>
        <p:blipFill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1525" y="4419152"/>
            <a:ext cx="305700" cy="30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p22"/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56295" y="4354944"/>
            <a:ext cx="344105" cy="15720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2" name="Google Shape;402;p22"/>
          <p:cNvGrpSpPr/>
          <p:nvPr/>
        </p:nvGrpSpPr>
        <p:grpSpPr>
          <a:xfrm>
            <a:off x="5876600" y="4350342"/>
            <a:ext cx="716100" cy="166420"/>
            <a:chOff x="2070575" y="2702930"/>
            <a:chExt cx="716100" cy="166420"/>
          </a:xfrm>
        </p:grpSpPr>
        <p:sp>
          <p:nvSpPr>
            <p:cNvPr id="403" name="Google Shape;403;p22"/>
            <p:cNvSpPr/>
            <p:nvPr/>
          </p:nvSpPr>
          <p:spPr>
            <a:xfrm>
              <a:off x="2070575" y="2703150"/>
              <a:ext cx="716100" cy="166200"/>
            </a:xfrm>
            <a:prstGeom prst="roundRect">
              <a:avLst>
                <a:gd name="adj" fmla="val 27226"/>
              </a:avLst>
            </a:prstGeom>
            <a:solidFill>
              <a:schemeClr val="lt1"/>
            </a:solidFill>
            <a:ln w="9525" cap="flat" cmpd="sng">
              <a:solidFill>
                <a:srgbClr val="FFE5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"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28.07.25</a:t>
              </a:r>
              <a:endParaRPr sz="500"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pic>
          <p:nvPicPr>
            <p:cNvPr id="404" name="Google Shape;404;p22"/>
            <p:cNvPicPr preferRelativeResize="0"/>
            <p:nvPr/>
          </p:nvPicPr>
          <p:blipFill>
            <a:blip r:embed="rId8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70575" y="2702930"/>
              <a:ext cx="267000" cy="16624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05" name="Google Shape;405;p22"/>
          <p:cNvSpPr/>
          <p:nvPr/>
        </p:nvSpPr>
        <p:spPr>
          <a:xfrm>
            <a:off x="4379950" y="3898800"/>
            <a:ext cx="3362400" cy="305700"/>
          </a:xfrm>
          <a:prstGeom prst="roundRect">
            <a:avLst>
              <a:gd name="adj" fmla="val 32434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latin typeface="Montserrat"/>
                <a:ea typeface="Montserrat"/>
                <a:cs typeface="Montserrat"/>
                <a:sym typeface="Montserrat"/>
              </a:rPr>
              <a:t>6 клиньев, нейтральный кант</a:t>
            </a:r>
            <a:endParaRPr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06" name="Google Shape;406;p22"/>
          <p:cNvSpPr/>
          <p:nvPr/>
        </p:nvSpPr>
        <p:spPr>
          <a:xfrm>
            <a:off x="353125" y="3898800"/>
            <a:ext cx="3362400" cy="305700"/>
          </a:xfrm>
          <a:prstGeom prst="roundRect">
            <a:avLst>
              <a:gd name="adj" fmla="val 2611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latin typeface="Montserrat"/>
                <a:ea typeface="Montserrat"/>
                <a:cs typeface="Montserrat"/>
                <a:sym typeface="Montserrat"/>
              </a:rPr>
              <a:t>5 клиньев, контрастный кант</a:t>
            </a:r>
            <a:endParaRPr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07" name="Google Shape;407;p22"/>
          <p:cNvSpPr/>
          <p:nvPr/>
        </p:nvSpPr>
        <p:spPr>
          <a:xfrm rot="2700000">
            <a:off x="7320882" y="3764072"/>
            <a:ext cx="355533" cy="3642307"/>
          </a:xfrm>
          <a:prstGeom prst="roundRect">
            <a:avLst>
              <a:gd name="adj" fmla="val 23411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08" name="Google Shape;408;p2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471638" y="269208"/>
            <a:ext cx="215050" cy="21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22"/>
          <p:cNvPicPr preferRelativeResize="0"/>
          <p:nvPr/>
        </p:nvPicPr>
        <p:blipFill rotWithShape="1">
          <a:blip r:embed="rId11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1" y="316378"/>
            <a:ext cx="228025" cy="158575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p22"/>
          <p:cNvSpPr/>
          <p:nvPr/>
        </p:nvSpPr>
        <p:spPr>
          <a:xfrm rot="2700000">
            <a:off x="8457272" y="1059350"/>
            <a:ext cx="355533" cy="492571"/>
          </a:xfrm>
          <a:prstGeom prst="roundRect">
            <a:avLst>
              <a:gd name="adj" fmla="val 23411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11" name="Google Shape;411;p22"/>
          <p:cNvSpPr/>
          <p:nvPr/>
        </p:nvSpPr>
        <p:spPr>
          <a:xfrm rot="2700000">
            <a:off x="7214272" y="4141449"/>
            <a:ext cx="355533" cy="2398580"/>
          </a:xfrm>
          <a:prstGeom prst="roundRect">
            <a:avLst>
              <a:gd name="adj" fmla="val 2341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12" name="Google Shape;412;p22"/>
          <p:cNvSpPr/>
          <p:nvPr/>
        </p:nvSpPr>
        <p:spPr>
          <a:xfrm rot="2700000">
            <a:off x="2342922" y="4322949"/>
            <a:ext cx="355533" cy="2398580"/>
          </a:xfrm>
          <a:prstGeom prst="roundRect">
            <a:avLst>
              <a:gd name="adj" fmla="val 2341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13" name="Google Shape;413;p22"/>
          <p:cNvSpPr/>
          <p:nvPr/>
        </p:nvSpPr>
        <p:spPr>
          <a:xfrm rot="2700000">
            <a:off x="3363259" y="-1776076"/>
            <a:ext cx="355533" cy="2398580"/>
          </a:xfrm>
          <a:prstGeom prst="roundRect">
            <a:avLst>
              <a:gd name="adj" fmla="val 2341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14" name="Google Shape;414;p22"/>
          <p:cNvSpPr/>
          <p:nvPr/>
        </p:nvSpPr>
        <p:spPr>
          <a:xfrm>
            <a:off x="4379950" y="609600"/>
            <a:ext cx="3362400" cy="568200"/>
          </a:xfrm>
          <a:prstGeom prst="roundRect">
            <a:avLst>
              <a:gd name="adj" fmla="val 768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latin typeface="Montserrat"/>
                <a:ea typeface="Montserrat"/>
                <a:cs typeface="Montserrat"/>
                <a:sym typeface="Montserrat"/>
              </a:rPr>
              <a:t>SMART SANDWICH 370</a:t>
            </a:r>
            <a:endParaRPr sz="2000" b="1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latin typeface="Montserrat SemiBold"/>
                <a:ea typeface="Montserrat SemiBold"/>
                <a:cs typeface="Montserrat SemiBold"/>
                <a:sym typeface="Montserrat SemiBold"/>
              </a:rPr>
              <a:t>50509</a:t>
            </a:r>
            <a:endParaRPr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HG Theme">
  <a:themeElements>
    <a:clrScheme name="Office">
      <a:dk1>
        <a:srgbClr val="000000"/>
      </a:dk1>
      <a:lt1>
        <a:srgbClr val="FFFFFF"/>
      </a:lt1>
      <a:dk2>
        <a:srgbClr val="505050"/>
      </a:dk2>
      <a:lt2>
        <a:srgbClr val="D7D7D7"/>
      </a:lt2>
      <a:accent1>
        <a:srgbClr val="FFE500"/>
      </a:accent1>
      <a:accent2>
        <a:srgbClr val="474A55"/>
      </a:accent2>
      <a:accent3>
        <a:srgbClr val="522F49"/>
      </a:accent3>
      <a:accent4>
        <a:srgbClr val="EBC531"/>
      </a:accent4>
      <a:accent5>
        <a:srgbClr val="FF7224"/>
      </a:accent5>
      <a:accent6>
        <a:srgbClr val="A932E0"/>
      </a:accent6>
      <a:hlink>
        <a:srgbClr val="4848D8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929</Words>
  <Application>Microsoft Office PowerPoint</Application>
  <PresentationFormat>Экран (16:9)</PresentationFormat>
  <Paragraphs>311</Paragraphs>
  <Slides>24</Slides>
  <Notes>24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Montserrat</vt:lpstr>
      <vt:lpstr>Roboto</vt:lpstr>
      <vt:lpstr>Montserrat SemiBold</vt:lpstr>
      <vt:lpstr>Arial</vt:lpstr>
      <vt:lpstr>Calibri</vt:lpstr>
      <vt:lpstr>Office Theme</vt:lpstr>
      <vt:lpstr>HG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>brand merch.tex</dc:subject>
  <dc:creator>s1n</dc:creator>
  <cp:lastModifiedBy>s1n gularis</cp:lastModifiedBy>
  <cp:revision>2</cp:revision>
  <dcterms:modified xsi:type="dcterms:W3CDTF">2025-06-27T13:40:53Z</dcterms:modified>
</cp:coreProperties>
</file>