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9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97"/>
      <p:bold r:id="rId98"/>
      <p:italic r:id="rId99"/>
      <p:boldItalic r:id="rId100"/>
    </p:embeddedFont>
    <p:embeddedFont>
      <p:font typeface="Montserrat" pitchFamily="2" charset="-52"/>
      <p:regular r:id="rId101"/>
      <p:bold r:id="rId102"/>
      <p:italic r:id="rId103"/>
      <p:boldItalic r:id="rId104"/>
    </p:embeddedFont>
    <p:embeddedFont>
      <p:font typeface="Montserrat Medium" pitchFamily="2" charset="-52"/>
      <p:regular r:id="rId105"/>
      <p:bold r:id="rId106"/>
      <p:italic r:id="rId107"/>
      <p:boldItalic r:id="rId108"/>
    </p:embeddedFont>
    <p:embeddedFont>
      <p:font typeface="Montserrat SemiBold" pitchFamily="2" charset="-52"/>
      <p:regular r:id="rId109"/>
      <p:bold r:id="rId110"/>
      <p:italic r:id="rId111"/>
      <p:boldItalic r:id="rId1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304">
          <p15:clr>
            <a:srgbClr val="747775"/>
          </p15:clr>
        </p15:guide>
        <p15:guide id="2" pos="2759">
          <p15:clr>
            <a:srgbClr val="747775"/>
          </p15:clr>
        </p15:guide>
        <p15:guide id="3" orient="horz" pos="204">
          <p15:clr>
            <a:srgbClr val="747775"/>
          </p15:clr>
        </p15:guide>
        <p15:guide id="4" pos="5493">
          <p15:clr>
            <a:srgbClr val="747775"/>
          </p15:clr>
        </p15:guide>
        <p15:guide id="5" orient="horz" pos="3066">
          <p15:clr>
            <a:srgbClr val="747775"/>
          </p15:clr>
        </p15:guide>
        <p15:guide id="6" orient="horz" pos="2871">
          <p15:clr>
            <a:srgbClr val="747775"/>
          </p15:clr>
        </p15:guide>
        <p15:guide id="7" orient="horz" pos="6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00" d="100"/>
          <a:sy n="200" d="100"/>
        </p:scale>
        <p:origin x="576" y="150"/>
      </p:cViewPr>
      <p:guideLst>
        <p:guide pos="304"/>
        <p:guide pos="2759"/>
        <p:guide orient="horz" pos="204"/>
        <p:guide pos="5493"/>
        <p:guide orient="horz" pos="3066"/>
        <p:guide orient="horz" pos="2871"/>
        <p:guide orient="horz" pos="6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font" Target="fonts/font16.fntdata"/><Relationship Id="rId16" Type="http://schemas.openxmlformats.org/officeDocument/2006/relationships/slide" Target="slides/slide15.xml"/><Relationship Id="rId107" Type="http://schemas.openxmlformats.org/officeDocument/2006/relationships/font" Target="fonts/font11.fntdata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font" Target="fonts/font6.fntdata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presProps" Target="presProp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font" Target="fonts/font7.fntdata"/><Relationship Id="rId108" Type="http://schemas.openxmlformats.org/officeDocument/2006/relationships/font" Target="fonts/font12.fntdata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font" Target="fonts/font10.fntdata"/><Relationship Id="rId114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font" Target="fonts/font3.fntdata"/><Relationship Id="rId10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font" Target="fonts/font13.fntdata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font" Target="fonts/font1.fntdata"/><Relationship Id="rId104" Type="http://schemas.openxmlformats.org/officeDocument/2006/relationships/font" Target="fonts/font8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font" Target="fonts/font14.fntdata"/><Relationship Id="rId115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font" Target="fonts/font4.fntdata"/><Relationship Id="rId105" Type="http://schemas.openxmlformats.org/officeDocument/2006/relationships/font" Target="fonts/font9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font" Target="fonts/font2.fntdata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8a10c52b78_0_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8a10c52b78_0_1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68fccbb6de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368fccbb6de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68fccbb6de_0_1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368fccbb6de_0_1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368fccbb6de_0_3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368fccbb6de_0_3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368fccbb6de_0_3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368fccbb6de_0_3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6c94abc082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6c94abc082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68fccbb6de_0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368fccbb6de_0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368fccbb6de_0_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Google Shape;369;g368fccbb6de_0_1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368fccbb6de_0_2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" name="Google Shape;391;g368fccbb6de_0_2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68fccbb6de_0_3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368fccbb6de_0_3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368fccbb6de_0_3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5" name="Google Shape;435;g368fccbb6de_0_3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68fccbb6de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68fccbb6de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368fccbb6de_0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Google Shape;458;g368fccbb6de_0_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36c94abc082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1" name="Google Shape;481;g36c94abc082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g36c94abc082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9" name="Google Shape;499;g36c94abc082_0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368fccbb6de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Google Shape;519;g368fccbb6de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368fccbb6de_0_4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368fccbb6de_0_4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g368fccbb6de_0_4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6" name="Google Shape;566;g368fccbb6de_0_4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368fccbb6de_0_5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3" name="Google Shape;583;g368fccbb6de_0_5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g36c94abc082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3" name="Google Shape;603;g36c94abc082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g36c94abc082_1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5" name="Google Shape;625;g36c94abc082_1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g36c94abc082_1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3" name="Google Shape;643;g36c94abc082_1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g38d8967b539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1" name="Google Shape;671;g38d8967b539_0_2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g39b2f9f779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7" name="Google Shape;687;g39b2f9f779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g39b2f9f7790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6" name="Google Shape;716;g39b2f9f7790_0_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g39b2f9f7790_0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5" name="Google Shape;735;g39b2f9f7790_0_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g39b2f9f7790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9" name="Google Shape;759;g39b2f9f7790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g39b2f9f7790_0_2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4" name="Google Shape;784;g39b2f9f7790_0_2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g39b2f9f7790_0_4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9" name="Google Shape;809;g39b2f9f7790_0_4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g39b2f9f7790_0_4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8" name="Google Shape;838;g39b2f9f7790_0_4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g39b2f9f7790_0_2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9" name="Google Shape;869;g39b2f9f7790_0_2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g39b2f9f7790_0_3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8" name="Google Shape;888;g39b2f9f7790_0_3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8a10c52b7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8a10c52b7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g36cbabaef3e_6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1" name="Google Shape;911;g36cbabaef3e_6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g39b2f9f7790_0_3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0" name="Google Shape;930;g39b2f9f7790_0_3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g36c94abc082_1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8" name="Google Shape;948;g36c94abc082_1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" name="Google Shape;964;g38d8967b539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5" name="Google Shape;965;g38d8967b539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g38d8967b539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2" name="Google Shape;982;g38d8967b539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8" name="Google Shape;998;g38d8967b539_0_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9" name="Google Shape;999;g38d8967b539_0_1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g36c94abc082_1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5" name="Google Shape;1015;g36c94abc082_1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Google Shape;1045;g39b2f9f7790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6" name="Google Shape;1046;g39b2f9f7790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2" name="Google Shape;1062;g39b2f9f779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3" name="Google Shape;1063;g39b2f9f779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g36cbabaef3e_6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0" name="Google Shape;1080;g36cbabaef3e_6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8a10c52b78_0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8a10c52b78_0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8" name="Google Shape;1098;g39b2f9f7790_0_3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9" name="Google Shape;1099;g39b2f9f7790_0_3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" name="Google Shape;1116;g39b2f9f7790_0_3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7" name="Google Shape;1117;g39b2f9f7790_0_3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3" name="Google Shape;1133;g39b2f9f7790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4" name="Google Shape;1134;g39b2f9f7790_0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3" name="Google Shape;1153;g39b2f9f7790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4" name="Google Shape;1154;g39b2f9f7790_0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g38d8967b539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8" name="Google Shape;1168;g38d8967b539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9" name="Google Shape;1189;g38d8967b539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0" name="Google Shape;1190;g38d8967b539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1" name="Google Shape;1221;g39b2f9f7790_0_4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2" name="Google Shape;1222;g39b2f9f7790_0_4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g39b2f9f7790_0_5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1" name="Google Shape;1251;g39b2f9f7790_0_5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g36cbabaef3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7" name="Google Shape;1277;g36cbabaef3e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1" name="Google Shape;1301;g36cbabaef3e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2" name="Google Shape;1302;g36cbabaef3e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8a10c52b78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8a10c52b78_0_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7" name="Google Shape;1337;g38d8967b539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8" name="Google Shape;1338;g38d8967b539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2" name="Google Shape;1352;g36cbabaef3e_6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3" name="Google Shape;1353;g36cbabaef3e_6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g36cbabaef3e_6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8" name="Google Shape;1368;g36cbabaef3e_6_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" name="Google Shape;1382;g36cbabaef3e_6_1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3" name="Google Shape;1383;g36cbabaef3e_6_1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6" name="Google Shape;1396;g36cbabaef3e_6_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7" name="Google Shape;1397;g36cbabaef3e_6_1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0" name="Google Shape;1410;g36cd534497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1" name="Google Shape;1411;g36cd534497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7" name="Google Shape;1427;g36cd5344971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8" name="Google Shape;1428;g36cd5344971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" name="Google Shape;1455;g36cd5344971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6" name="Google Shape;1456;g36cd5344971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9" name="Google Shape;1469;g36cd5344971_0_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0" name="Google Shape;1470;g36cd5344971_0_1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1" name="Google Shape;1501;g36cd5344971_0_2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2" name="Google Shape;1502;g36cd5344971_0_2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8a10c52b78_0_1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8a10c52b78_0_1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g36cd5344971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2" name="Google Shape;1532;g36cd5344971_0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1" name="Google Shape;1551;g36cd5344971_0_2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2" name="Google Shape;1552;g36cd5344971_0_2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8" name="Google Shape;1578;g36cd5344971_0_2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9" name="Google Shape;1579;g36cd5344971_0_2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Google Shape;1603;g36cd5344971_0_3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4" name="Google Shape;1604;g36cd5344971_0_3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0" name="Google Shape;1620;g36cd5344971_0_3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1" name="Google Shape;1621;g36cd5344971_0_3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9" name="Google Shape;1649;g36cd5344971_0_3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0" name="Google Shape;1650;g36cd5344971_0_3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3" name="Google Shape;1673;g36cd5344971_0_4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4" name="Google Shape;1674;g36cd5344971_0_4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" name="Google Shape;1710;g36cd5344971_0_5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1" name="Google Shape;1711;g36cd5344971_0_5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5" name="Google Shape;1735;g36cd5344971_0_5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6" name="Google Shape;1736;g36cd5344971_0_5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36cd5344971_0_6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36cd5344971_0_6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68fccbb6de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68fccbb6de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4" name="Google Shape;1784;g36cd5344971_0_6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5" name="Google Shape;1785;g36cd5344971_0_6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9" name="Google Shape;1799;g36cd5344971_0_6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0" name="Google Shape;1800;g36cd5344971_0_6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9" name="Google Shape;1819;g36cd5344971_0_6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0" name="Google Shape;1820;g36cd5344971_0_6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9" name="Google Shape;1839;g36cd5344971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0" name="Google Shape;1840;g36cd5344971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1" name="Google Shape;1871;g36cd5344971_2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2" name="Google Shape;1872;g36cd5344971_2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1" name="Google Shape;1891;g36cd5344971_2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2" name="Google Shape;1892;g36cd5344971_2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8" name="Google Shape;1918;g36cd5344971_2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9" name="Google Shape;1919;g36cd5344971_2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" name="Google Shape;1946;g36cd5344971_4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7" name="Google Shape;1947;g36cd5344971_4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9" name="Google Shape;1969;g36cd5344971_4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0" name="Google Shape;1970;g36cd5344971_4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9" name="Google Shape;1999;g36cd5344971_4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0" name="Google Shape;2000;g36cd5344971_4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68fccbb6de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368fccbb6de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1" name="Google Shape;2021;g36cd5344971_4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2" name="Google Shape;2022;g36cd5344971_4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6" name="Google Shape;2046;g36cd5344971_4_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7" name="Google Shape;2047;g36cd5344971_4_2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1" name="Google Shape;2071;g36ce1709ac5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2" name="Google Shape;2072;g36ce1709ac5_0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2" name="Google Shape;2102;g36ce1709ac5_0_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3" name="Google Shape;2103;g36ce1709ac5_0_1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4" name="Google Shape;2124;g36cbabaef3e_6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5" name="Google Shape;2125;g36cbabaef3e_6_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31.jpe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5.png"/><Relationship Id="rId4" Type="http://schemas.openxmlformats.org/officeDocument/2006/relationships/hyperlink" Target="https://happygifts.ru/catalog/sumki/ryukzaki/ryukzak_axel_articul_977757/color_chernyy/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4.pn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hyperlink" Target="https://happygifts.ru/catalog/sumki/ryukzaki/ryukzak_intro_s_yarkim_podkladom_articul_978072/color_krasnyy,_chernyy/" TargetMode="Externa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7.jpe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5.png"/><Relationship Id="rId4" Type="http://schemas.openxmlformats.org/officeDocument/2006/relationships/hyperlink" Target="https://happygifts.ru/catalog/sumki/ryukzaki/ryukzak_stian_articul_2220343/color_seryy,_chernyy/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40.png"/><Relationship Id="rId7" Type="http://schemas.openxmlformats.org/officeDocument/2006/relationships/hyperlink" Target="https://happygifts.ru/catalog/sumki/konferents_sumki/sumka_na_plecho_core_articul_995735_pr/color_tyemno-seryy,_goluboy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/sumki/sumki_sportivnyedorozhnye/organayzer_dlya_aksessuarov_core_articul_995737/color_tyemno-seryy,_goluboy/" TargetMode="External"/><Relationship Id="rId5" Type="http://schemas.openxmlformats.org/officeDocument/2006/relationships/image" Target="../media/image24.png"/><Relationship Id="rId4" Type="http://schemas.openxmlformats.org/officeDocument/2006/relationships/image" Target="../media/image5.png"/><Relationship Id="rId9" Type="http://schemas.openxmlformats.org/officeDocument/2006/relationships/image" Target="../media/image4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jpeg"/><Relationship Id="rId5" Type="http://schemas.openxmlformats.org/officeDocument/2006/relationships/hyperlink" Target="https://happygifts.ru/catalog/sumki/ryukzaki/ryukzak_verbel_krasnyy_poliester_600d_articul_345232/color_seryy_melanzh/" TargetMode="Externa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6.pn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png"/><Relationship Id="rId5" Type="http://schemas.openxmlformats.org/officeDocument/2006/relationships/hyperlink" Target="https://happygifts.ru/catalog/sumki/ryukzaki/ryukzak_use_seryychyernyy_41_kh_31_kh12_5_sm_100_poliester_600_d__articul_16804/color_temno-siniy/" TargetMode="Externa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50.pn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png"/><Relationship Id="rId5" Type="http://schemas.openxmlformats.org/officeDocument/2006/relationships/hyperlink" Target="https://happygifts.ru/catalog/sumki/ryukzaki/ryukzak_cool_krasnyychyernyy_43_x_30_x_13_sm_100_poliester__articul_16781/color_siniy,_chernyy/" TargetMode="Externa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52.png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png"/><Relationship Id="rId5" Type="http://schemas.openxmlformats.org/officeDocument/2006/relationships/hyperlink" Target="https://happygifts.ru/catalog/sumki/ryukzaki/ryukzak_eclat_krasnyyseryy_43_x_31_x_10_sm_100_poliester_600d_articul_16780/color_temno-siniy,_chernyy/" TargetMode="Externa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5.png"/><Relationship Id="rId7" Type="http://schemas.openxmlformats.org/officeDocument/2006/relationships/image" Target="../media/image5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png"/><Relationship Id="rId5" Type="http://schemas.openxmlformats.org/officeDocument/2006/relationships/hyperlink" Target="https://happygifts.ru/catalog/sumki/ryukzaki/ryukzak_plus_chyernyykrasnyy_44_x_26_x_12_sm_100_poliester_600d_articul_16784/color_chernyy,_yarko-siniy/" TargetMode="Externa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9.jpeg"/><Relationship Id="rId5" Type="http://schemas.openxmlformats.org/officeDocument/2006/relationships/hyperlink" Target="https://happygifts.ru/catalog/sumki/ryukzaki/ryukzak_fab_belyychyernyy_47_x_27_sm_100_poliester_210d_articul_16779/color_krasnyy/" TargetMode="Externa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2.jpeg"/><Relationship Id="rId5" Type="http://schemas.openxmlformats.org/officeDocument/2006/relationships/hyperlink" Target="https://happygifts.ru/catalog/sumki/ryukzaki/ryukzak_pick_belyyseryychyernyy_41_x_32_sm_100_poliester_210d_articul_16778/color_siniy/" TargetMode="Externa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6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5.jpeg"/><Relationship Id="rId5" Type="http://schemas.openxmlformats.org/officeDocument/2006/relationships/hyperlink" Target="https://happygifts.ru/catalog/sumki/sumki_dlya_pokupok/sumka_antibakterialnaya_maxcron__articul_342607/color_belyy/" TargetMode="Externa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7" Type="http://schemas.openxmlformats.org/officeDocument/2006/relationships/image" Target="../media/image6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8.jpeg"/><Relationship Id="rId5" Type="http://schemas.openxmlformats.org/officeDocument/2006/relationships/hyperlink" Target="https://happygifts.ru/catalog/sumki/ryukzaki/ryukzak_meshok_s_ukreplyennymi_ugolkami_mesh_krasnyy_35_41_sm_poliester_210d_articul_16811/color_chernyy/" TargetMode="Externa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7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1.jpeg"/><Relationship Id="rId5" Type="http://schemas.openxmlformats.org/officeDocument/2006/relationships/image" Target="../media/image5.png"/><Relationship Id="rId4" Type="http://schemas.openxmlformats.org/officeDocument/2006/relationships/hyperlink" Target="https://happygifts.ru/catalog/zonty/zonty_trosti/zont_trost_back_to_black_poluavtomat_articul_7432/color_chernyy,_zelenyy/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sumki/ryukzaki/ryukzak_dlya_obuvi_smenki_ili_futbolnogo_myacha_articul_161033/color_belyy/" TargetMode="External"/><Relationship Id="rId3" Type="http://schemas.openxmlformats.org/officeDocument/2006/relationships/image" Target="../media/image73.png"/><Relationship Id="rId7" Type="http://schemas.openxmlformats.org/officeDocument/2006/relationships/image" Target="../media/image7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/sumki/sumki_sportivnyedorozhnye/sumka_futbolnaya_diametr_36_sm_articul_161030/color_belyy,_krasnyy/" TargetMode="External"/><Relationship Id="rId5" Type="http://schemas.openxmlformats.org/officeDocument/2006/relationships/hyperlink" Target="https://happygifts.ru/catalog/zonty/zonty_skladnye/zont_skladnoy_football_mekhanicheskiy_articul_7433/color_zelenyy/" TargetMode="External"/><Relationship Id="rId10" Type="http://schemas.openxmlformats.org/officeDocument/2006/relationships/image" Target="../media/image76.jpeg"/><Relationship Id="rId4" Type="http://schemas.openxmlformats.org/officeDocument/2006/relationships/image" Target="../media/image5.png"/><Relationship Id="rId9" Type="http://schemas.openxmlformats.org/officeDocument/2006/relationships/image" Target="../media/image7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7" Type="http://schemas.openxmlformats.org/officeDocument/2006/relationships/image" Target="../media/image7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8.jpeg"/><Relationship Id="rId5" Type="http://schemas.openxmlformats.org/officeDocument/2006/relationships/image" Target="../media/image5.png"/><Relationship Id="rId4" Type="http://schemas.openxmlformats.org/officeDocument/2006/relationships/hyperlink" Target="https://happygifts.ru/catalog/zonty/zonty_trosti/zont_trost_raduga_poluavtomat_articul_7424/color_raznye_tsveta/" TargetMode="Externa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3" Type="http://schemas.openxmlformats.org/officeDocument/2006/relationships/image" Target="../media/image80.png"/><Relationship Id="rId7" Type="http://schemas.openxmlformats.org/officeDocument/2006/relationships/hyperlink" Target="https://happygifts.ru/catalog/puteshestvie_i_otdykh/vse_dlya_puteshestviy/nabor_dlya_puteshestviy_flaut_20_x_18_x_4_sm_5_aksessuarov_pvkhpp_articul_346104/color_prozrachnyy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1.jpeg"/><Relationship Id="rId5" Type="http://schemas.openxmlformats.org/officeDocument/2006/relationships/hyperlink" Target="https://happygifts.ru/catalog/krasota_i_zdorove/kosmetichka_talso_articul_346825/color_bezhevyy/" TargetMode="External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7" Type="http://schemas.openxmlformats.org/officeDocument/2006/relationships/image" Target="../media/image8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4.png"/><Relationship Id="rId5" Type="http://schemas.openxmlformats.org/officeDocument/2006/relationships/hyperlink" Target="https://happygifts.ru/catalog/ruchki_i_karandashi/plastikovye_ruchki/ruchka_sharikovaya_mava_belyygoluboy_plastik_articul_1018mc/color_belyy,_zheltyy/" TargetMode="External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7" Type="http://schemas.openxmlformats.org/officeDocument/2006/relationships/image" Target="../media/image8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7.png"/><Relationship Id="rId5" Type="http://schemas.openxmlformats.org/officeDocument/2006/relationships/hyperlink" Target="https://happygifts.ru/catalog/ruchki_i_karandashi/plastikovye_ruchki/ruchka_sharikovaya_zen_belyybelyy_plastik_articul_192/color_rozovyy,_belyy/" TargetMode="External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ruchki_i_karandashi/plastikovye_ruchki/nove_lx_ruchka_sharikovaya_s_gripom_articul_152_48_67_pr_pr_pr/color_oranzhevyy,_serebristyy/" TargetMode="External"/><Relationship Id="rId3" Type="http://schemas.openxmlformats.org/officeDocument/2006/relationships/image" Target="../media/image88.png"/><Relationship Id="rId7" Type="http://schemas.openxmlformats.org/officeDocument/2006/relationships/hyperlink" Target="https://happygifts.ru/catalog/ruchki_i_karandashi/plastikovye_ruchki/nove_ruchka_sharikovaya_s_gripom_articul_151_08_pr_pr_pr/color_belyy,_chernyy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/ruchki_i_karandashi/plastikovye_ruchki/ruchka_sharikovaya_s_gripom_nove_articul_150/color_belyy,_chernyy/" TargetMode="External"/><Relationship Id="rId5" Type="http://schemas.openxmlformats.org/officeDocument/2006/relationships/image" Target="../media/image85.png"/><Relationship Id="rId10" Type="http://schemas.openxmlformats.org/officeDocument/2006/relationships/image" Target="../media/image90.png"/><Relationship Id="rId4" Type="http://schemas.openxmlformats.org/officeDocument/2006/relationships/image" Target="../media/image5.png"/><Relationship Id="rId9" Type="http://schemas.openxmlformats.org/officeDocument/2006/relationships/image" Target="../media/image8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7.png"/><Relationship Id="rId7" Type="http://schemas.openxmlformats.org/officeDocument/2006/relationships/hyperlink" Target="https://happygifts.ru/catalog/delovye_aksessuary/oblozhki_dlya_dokumentov/oblozhka_dlya_trevel_dokumentov_dakar__articul_348946/color_siniy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delovye_aksessuary/oblozhki_dlya_dokumentov/kholder_dlya_trevel_dokumentov_lisboa__articul_349188/color_siniy/" TargetMode="External"/><Relationship Id="rId5" Type="http://schemas.openxmlformats.org/officeDocument/2006/relationships/hyperlink" Target="https://happygifts.ru/catalog/delovye_aksessuary/oblozhki_dlya_dokumentov/oblozhka_dlya_pasporta_flight__articul_343927/color_krasnyy/" TargetMode="External"/><Relationship Id="rId10" Type="http://schemas.openxmlformats.org/officeDocument/2006/relationships/image" Target="../media/image10.jpeg"/><Relationship Id="rId4" Type="http://schemas.openxmlformats.org/officeDocument/2006/relationships/image" Target="../media/image5.png"/><Relationship Id="rId9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/ruchki_i_karandashi/ruchki_iz_ekologichnykh_materialov/ruchka_sharikovaya_iz_ekoplastika_kiki_ecoline_retsiklirovannyy_plastik_articul_392ew/color_seryy,_oranzhevyy/" TargetMode="External"/><Relationship Id="rId5" Type="http://schemas.openxmlformats.org/officeDocument/2006/relationships/image" Target="../media/image85.png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ruchki_i_karandashi/plastikovye_ruchki/kiki_frost_silver_ruchka_sharikovaya_bordoserebristyy_plastik_articul_390f/color_bordovyy,_serebristyy/" TargetMode="External"/><Relationship Id="rId3" Type="http://schemas.openxmlformats.org/officeDocument/2006/relationships/image" Target="../media/image92.png"/><Relationship Id="rId7" Type="http://schemas.openxmlformats.org/officeDocument/2006/relationships/hyperlink" Target="https://happygifts.ru/catalog/ruchki_i_karandashi/plastikovye_ruchki/kiki_sat_ruchka_sharikovaya_zelenyyserebristyy_plastik_articul_399/color_krasnyy,_serebristyy/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/ruchki_i_karandashi/plastikovye_ruchki/kiki_mt_ruchka_sharikovaya_neprozrachnyy_frostirovannyy_zheltyy_plastik_articul_396f_pr_pr_pr/color_yarko-zheltyy/" TargetMode="External"/><Relationship Id="rId11" Type="http://schemas.openxmlformats.org/officeDocument/2006/relationships/image" Target="../media/image95.jpeg"/><Relationship Id="rId5" Type="http://schemas.openxmlformats.org/officeDocument/2006/relationships/image" Target="../media/image85.png"/><Relationship Id="rId10" Type="http://schemas.openxmlformats.org/officeDocument/2006/relationships/image" Target="../media/image94.jpeg"/><Relationship Id="rId4" Type="http://schemas.openxmlformats.org/officeDocument/2006/relationships/image" Target="../media/image5.png"/><Relationship Id="rId9" Type="http://schemas.openxmlformats.org/officeDocument/2006/relationships/image" Target="../media/image9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7" Type="http://schemas.openxmlformats.org/officeDocument/2006/relationships/image" Target="../media/image97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/ruchki_i_karandashi/plastikovye_ruchki/ruchka_sharikovaya_jocker_frost_articul_407f/color_oranzhevyy/" TargetMode="External"/><Relationship Id="rId5" Type="http://schemas.openxmlformats.org/officeDocument/2006/relationships/image" Target="../media/image85.png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jpeg"/><Relationship Id="rId3" Type="http://schemas.openxmlformats.org/officeDocument/2006/relationships/image" Target="../media/image98.jpeg"/><Relationship Id="rId7" Type="http://schemas.openxmlformats.org/officeDocument/2006/relationships/hyperlink" Target="https://happygifts.ru/catalog/ruchki_i_karandashi/ruchki_antibakterialnye/golf_safetouch_ruchka_sharikovaya_belyy_antibakterialnyy_plastik_articul_410st/color_svetlo-zelenyy/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/ruchki_i_karandashi/plastikovye_ruchki/golf_white_ruchka_sharikovaya_belyy_korpus_articul_410/color_belyy,_zheltyy/" TargetMode="External"/><Relationship Id="rId5" Type="http://schemas.openxmlformats.org/officeDocument/2006/relationships/image" Target="../media/image85.png"/><Relationship Id="rId4" Type="http://schemas.openxmlformats.org/officeDocument/2006/relationships/image" Target="../media/image5.png"/><Relationship Id="rId9" Type="http://schemas.openxmlformats.org/officeDocument/2006/relationships/image" Target="../media/image100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jpeg"/><Relationship Id="rId3" Type="http://schemas.openxmlformats.org/officeDocument/2006/relationships/image" Target="../media/image101.jpeg"/><Relationship Id="rId7" Type="http://schemas.openxmlformats.org/officeDocument/2006/relationships/hyperlink" Target="https://happygifts.ru/catalog/ruchki_i_karandashi/plastikovye_ruchki/allegra_lx_ruchka_sharikovaya_articul_336_62_j_pr/color_fioletovyy/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/ruchki_i_karandashi/plastikovye_ruchki/galaxy_ruchka_sharikovaya_articul_437_94_n/color_siniy,_serebristyy/" TargetMode="External"/><Relationship Id="rId5" Type="http://schemas.openxmlformats.org/officeDocument/2006/relationships/image" Target="../media/image102.png"/><Relationship Id="rId4" Type="http://schemas.openxmlformats.org/officeDocument/2006/relationships/image" Target="../media/image5.png"/><Relationship Id="rId9" Type="http://schemas.openxmlformats.org/officeDocument/2006/relationships/image" Target="../media/image104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jpeg"/><Relationship Id="rId3" Type="http://schemas.openxmlformats.org/officeDocument/2006/relationships/image" Target="../media/image105.png"/><Relationship Id="rId7" Type="http://schemas.openxmlformats.org/officeDocument/2006/relationships/hyperlink" Target="https://happygifts.ru/catalog/ruchki_i_karandashi/plastikovye_ruchki/ruchka_sharikovaya_tris_lx_sat_articul_205/color_fioletovyy,_serebristyy/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/ruchki_i_karandashi/plastikovye_ruchki/tris_ruchka_sharikovaya_belyy_korpuskrasnyy_plastik_articul_202_pr/color_belyy,_yarko-zheltyy/" TargetMode="External"/><Relationship Id="rId5" Type="http://schemas.openxmlformats.org/officeDocument/2006/relationships/image" Target="../media/image85.png"/><Relationship Id="rId4" Type="http://schemas.openxmlformats.org/officeDocument/2006/relationships/image" Target="../media/image5.png"/><Relationship Id="rId9" Type="http://schemas.openxmlformats.org/officeDocument/2006/relationships/image" Target="../media/image107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ruchki_i_karandashi/plastikovye_ruchki/x_9_sat_ruchka_sharikovaya_articul_227_15_n/color_yarko-krasnyy/" TargetMode="External"/><Relationship Id="rId3" Type="http://schemas.openxmlformats.org/officeDocument/2006/relationships/image" Target="../media/image108.png"/><Relationship Id="rId7" Type="http://schemas.openxmlformats.org/officeDocument/2006/relationships/hyperlink" Target="https://happygifts.ru/catalog/ruchki_i_karandashi/plastikovye_ruchki/x_8_frost_ruchka_sharikovaya_articul_316f_10_pr/color_rozovyy/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/ruchki_i_karandashi/plastikovye_ruchki/x_5_frost_ruchka_sharikovaya_frostirovannyy_belyy_plastik_articul_219f/color_oranzhevyy/" TargetMode="External"/><Relationship Id="rId11" Type="http://schemas.openxmlformats.org/officeDocument/2006/relationships/image" Target="../media/image111.jpeg"/><Relationship Id="rId5" Type="http://schemas.openxmlformats.org/officeDocument/2006/relationships/image" Target="../media/image85.png"/><Relationship Id="rId10" Type="http://schemas.openxmlformats.org/officeDocument/2006/relationships/image" Target="../media/image110.jpeg"/><Relationship Id="rId4" Type="http://schemas.openxmlformats.org/officeDocument/2006/relationships/image" Target="../media/image5.png"/><Relationship Id="rId9" Type="http://schemas.openxmlformats.org/officeDocument/2006/relationships/image" Target="../media/image109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11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/ruchki_i_karandashi/plastikovye_ruchki/forte_soft_ruchka_sharikovaya_pokrytie_soft_touch_articul_606g/color_yarko-krasnyy/" TargetMode="External"/><Relationship Id="rId11" Type="http://schemas.openxmlformats.org/officeDocument/2006/relationships/image" Target="../media/image115.jpeg"/><Relationship Id="rId5" Type="http://schemas.openxmlformats.org/officeDocument/2006/relationships/hyperlink" Target="https://happygifts.ru/catalog/ruchki_i_karandashi/ruchki_antibakterialnye/ruchka_sharikovaya_forte_safetouch_belyy_antibakterialnyy_plastik_articul_604st/color_svetlo-zelenyy/" TargetMode="External"/><Relationship Id="rId10" Type="http://schemas.openxmlformats.org/officeDocument/2006/relationships/image" Target="../media/image114.jpeg"/><Relationship Id="rId4" Type="http://schemas.openxmlformats.org/officeDocument/2006/relationships/hyperlink" Target="https://happygifts.ru/catalog/ruchki_i_karandashi/plastikovye_ruchki/forte_ruchka_sharikovaya_belyyzheltyy_plastik_articul_601/color_belyy,_zheltyy/" TargetMode="External"/><Relationship Id="rId9" Type="http://schemas.openxmlformats.org/officeDocument/2006/relationships/image" Target="../media/image11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7" Type="http://schemas.openxmlformats.org/officeDocument/2006/relationships/image" Target="../media/image117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hyperlink" Target="https://happygifts.ru/catalog/ruchki_i_karandashi/plastikovye_ruchki/forte_neon_ruchka_sharikovaya_neonovyy_tsvet_articul_607_115_pr_pr_pr/color_rozovyy,_belyy/" TargetMode="External"/><Relationship Id="rId4" Type="http://schemas.openxmlformats.org/officeDocument/2006/relationships/image" Target="../media/image102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jpeg"/><Relationship Id="rId3" Type="http://schemas.openxmlformats.org/officeDocument/2006/relationships/image" Target="../media/image118.png"/><Relationship Id="rId7" Type="http://schemas.openxmlformats.org/officeDocument/2006/relationships/hyperlink" Target="https://happygifts.ru/catalog/ruchki_i_karandashi/plastikovye_ruchki/futura_special_ruchka_sharikovaya_articul_385_10n_pr/color_rozovyy/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/ruchki_i_karandashi/plastikovye_ruchki/mir_ruchka_sharikovaya_articul_121_18_18_pr_pr_pr/color_zelenyy/" TargetMode="External"/><Relationship Id="rId5" Type="http://schemas.openxmlformats.org/officeDocument/2006/relationships/image" Target="../media/image85.png"/><Relationship Id="rId4" Type="http://schemas.openxmlformats.org/officeDocument/2006/relationships/image" Target="../media/image5.png"/><Relationship Id="rId9" Type="http://schemas.openxmlformats.org/officeDocument/2006/relationships/image" Target="../media/image12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11.png"/><Relationship Id="rId7" Type="http://schemas.openxmlformats.org/officeDocument/2006/relationships/hyperlink" Target="https://happygifts.ru/catalog/notebooks/thinkme_delovye_bloknoty/biznes_bloknot_glori_a5_temno_zelenyy_tverdaya_oblozhka_v_lineyku_articul_21220/color_chernyy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/notebooks/thinkme_delovye_bloknoty/biznes_bloknot_glori_a5_temno_zelenyy_tverdaya_oblozhka_v_lineyku_articul_21220/color_seryy/" TargetMode="External"/><Relationship Id="rId5" Type="http://schemas.openxmlformats.org/officeDocument/2006/relationships/hyperlink" Target="https://happygifts.ru/catalog/notebooks/thinkme_delovye_bloknoty/biznes_bloknot_oxi_a5_tverdaiya_oblozhka_articul_21236/color_seryy/" TargetMode="External"/><Relationship Id="rId4" Type="http://schemas.openxmlformats.org/officeDocument/2006/relationships/image" Target="../media/image5.png"/><Relationship Id="rId9" Type="http://schemas.openxmlformats.org/officeDocument/2006/relationships/image" Target="../media/image13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7" Type="http://schemas.openxmlformats.org/officeDocument/2006/relationships/image" Target="../media/image122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5.png"/><Relationship Id="rId5" Type="http://schemas.openxmlformats.org/officeDocument/2006/relationships/image" Target="../media/image5.png"/><Relationship Id="rId4" Type="http://schemas.openxmlformats.org/officeDocument/2006/relationships/hyperlink" Target="https://happygifts.ru/catalog/ruchki_i_karandashi/plastikovye_ruchki/otto_frost_sat_ruchka_sharikovaya_articul_503f_70_pr_pr_pr/color_fioletovyy,_serebristyy/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7" Type="http://schemas.openxmlformats.org/officeDocument/2006/relationships/image" Target="../media/image124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5.png"/><Relationship Id="rId5" Type="http://schemas.openxmlformats.org/officeDocument/2006/relationships/image" Target="../media/image5.png"/><Relationship Id="rId4" Type="http://schemas.openxmlformats.org/officeDocument/2006/relationships/hyperlink" Target="https://happygifts.ru/catalog/ruchki_i_karandashi/ruchki_antibakterialnye/ruchka_sharikovaya_iz_antibakterialnogo_plastika_twisty_safetouch_articul_176st/color_svetlo-sirenevyy/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7" Type="http://schemas.openxmlformats.org/officeDocument/2006/relationships/image" Target="../media/image12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6.png"/><Relationship Id="rId5" Type="http://schemas.openxmlformats.org/officeDocument/2006/relationships/image" Target="../media/image5.png"/><Relationship Id="rId4" Type="http://schemas.openxmlformats.org/officeDocument/2006/relationships/hyperlink" Target="https://happygifts.ru/catalog/ruchki_i_karandashi/metallicheskie_ruchki_b1/tower_ruchka_sharikovaya_s_gripom_articul_19608/color_seryy,_chernyy/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7" Type="http://schemas.openxmlformats.org/officeDocument/2006/relationships/image" Target="../media/image12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7.png"/><Relationship Id="rId5" Type="http://schemas.openxmlformats.org/officeDocument/2006/relationships/image" Target="../media/image5.png"/><Relationship Id="rId4" Type="http://schemas.openxmlformats.org/officeDocument/2006/relationships/hyperlink" Target="https://happygifts.ru/catalog/ruchki_i_karandashi/metallicheskie_ruchki_b1/ruchka_sharikovaya_sweety_articul_27302_07/color_zheltyy,_seryy/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7" Type="http://schemas.openxmlformats.org/officeDocument/2006/relationships/image" Target="../media/image131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/ruchki_i_karandashi/metallicheskie_ruchki_b1/clicker_touch_ruchka_sharikovaya_so_stilusom_dlya_sensornykh_ekranov_belyykhrom_articul_36001/color_oranzhevyy,_serebristyy/" TargetMode="External"/><Relationship Id="rId5" Type="http://schemas.openxmlformats.org/officeDocument/2006/relationships/image" Target="../media/image127.png"/><Relationship Id="rId4" Type="http://schemas.openxmlformats.org/officeDocument/2006/relationships/image" Target="../media/image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/ruchki_i_karandashi/metallicheskie_ruchki_b1/ruchka_sharikovaya_s_gripom_cactus_articul_37002/color_oranzhevyy/" TargetMode="External"/><Relationship Id="rId5" Type="http://schemas.openxmlformats.org/officeDocument/2006/relationships/image" Target="../media/image127.png"/><Relationship Id="rId4" Type="http://schemas.openxmlformats.org/officeDocument/2006/relationships/image" Target="../media/image5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ruchki_i_karandashi/metallicheskie_ruchki_b1/clicker_touch_ruchka_sharikovaya_so_stilusom_dlya_sensornykh_ekranov_belyykhrom_articul_36001/color_oranzhevyy,_serebristyy/" TargetMode="External"/><Relationship Id="rId3" Type="http://schemas.openxmlformats.org/officeDocument/2006/relationships/image" Target="../media/image133.png"/><Relationship Id="rId7" Type="http://schemas.openxmlformats.org/officeDocument/2006/relationships/image" Target="../media/image127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0.jpeg"/><Relationship Id="rId5" Type="http://schemas.openxmlformats.org/officeDocument/2006/relationships/image" Target="../media/image5.png"/><Relationship Id="rId4" Type="http://schemas.openxmlformats.org/officeDocument/2006/relationships/hyperlink" Target="https://happygifts.ru/catalog/ruchki_i_karandashi/karandashi/karandash_chernografitnyy_kruglyy_simple_s_lastikom_hb_bezhevyybelyy_articul_1107_pr/color_bezhevyy,_belyy/" TargetMode="External"/><Relationship Id="rId9" Type="http://schemas.openxmlformats.org/officeDocument/2006/relationships/image" Target="../media/image131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7" Type="http://schemas.openxmlformats.org/officeDocument/2006/relationships/image" Target="../media/image135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7.png"/><Relationship Id="rId5" Type="http://schemas.openxmlformats.org/officeDocument/2006/relationships/image" Target="../media/image5.png"/><Relationship Id="rId4" Type="http://schemas.openxmlformats.org/officeDocument/2006/relationships/hyperlink" Target="https://happygifts.ru/catalog/ruchki_i_karandashi/metallicheskie_ruchki_b1/original_ruchka_roller_goluboychernyykhrom_articul_40105/color_rozovyy,_chernyy/" TargetMode="Externa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7.png"/><Relationship Id="rId5" Type="http://schemas.openxmlformats.org/officeDocument/2006/relationships/image" Target="../media/image137.jpeg"/><Relationship Id="rId4" Type="http://schemas.openxmlformats.org/officeDocument/2006/relationships/hyperlink" Target="https://happygifts.ru/catalog/ruchki_i_karandashi/metallicheskie_ruchki_b1/ruchka_sharikovaya_ellipse_articul_40311/color_serebristyy/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7" Type="http://schemas.openxmlformats.org/officeDocument/2006/relationships/image" Target="../media/image139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127.png"/><Relationship Id="rId4" Type="http://schemas.openxmlformats.org/officeDocument/2006/relationships/hyperlink" Target="https://happygifts.ru/catalog/ruchki_i_karandashi/metallicheskie_ruchki_b1/samurai_ruchka_sharikovaya_belyyseryy_articul_40306/color_krasnyy,_seryy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jpeg"/><Relationship Id="rId5" Type="http://schemas.openxmlformats.org/officeDocument/2006/relationships/hyperlink" Target="https://happygifts.ru/catalog/notebooks/thinkme_delovye_bloknoty/biznes_bloknot_terry_a5_begeviy_tverdaiya_bumaga_v_lineyku_articul_21237/color_bezhevyy/" TargetMode="External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127.png"/><Relationship Id="rId4" Type="http://schemas.openxmlformats.org/officeDocument/2006/relationships/hyperlink" Target="https://happygifts.ru/catalog/ruchki_i_karandashi/metallicheskie_ruchki_b1/piano_ruchka_sharikovaya_articul_608_30_94_pr_pr_pr/color_grafit,_krasnyy/" TargetMode="Externa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7" Type="http://schemas.openxmlformats.org/officeDocument/2006/relationships/image" Target="../media/image142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127.png"/><Relationship Id="rId4" Type="http://schemas.openxmlformats.org/officeDocument/2006/relationships/hyperlink" Target="https://happygifts.ru/catalog/ruchki_i_karandashi/metallicheskie_ruchki_b1/snake_ruchka_sharikovaya_serebristyy_korpus_bordovyy_klip_articul_19603/color_zheltyy,_serebristyy/" TargetMode="Externa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/ruchki_i_karandashi/nabory_i_futlyary/futlyar_dlya_odnoy_ruchki_jelly_articul_40370/color_zheltyy/" TargetMode="External"/><Relationship Id="rId5" Type="http://schemas.openxmlformats.org/officeDocument/2006/relationships/image" Target="../media/image127.png"/><Relationship Id="rId4" Type="http://schemas.openxmlformats.org/officeDocument/2006/relationships/image" Target="../media/image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/ruchki_i_karandashi/nabory_i_futlyary/chekhol_dlya_odnoy_ruchki_rudy_articul_40390/color_nekrashenyy_karton/" TargetMode="External"/><Relationship Id="rId5" Type="http://schemas.openxmlformats.org/officeDocument/2006/relationships/image" Target="../media/image127.png"/><Relationship Id="rId4" Type="http://schemas.openxmlformats.org/officeDocument/2006/relationships/image" Target="../media/image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7" Type="http://schemas.openxmlformats.org/officeDocument/2006/relationships/image" Target="../media/image147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6.png"/><Relationship Id="rId5" Type="http://schemas.openxmlformats.org/officeDocument/2006/relationships/image" Target="../media/image5.png"/><Relationship Id="rId4" Type="http://schemas.openxmlformats.org/officeDocument/2006/relationships/hyperlink" Target="https://happygifts.ru/catalog/ruchki_i_karandashi/plastikovye_ruchki/ruchka_sharikovaya_n11_articul_27501/color_belyy,_zheltyy/" TargetMode="Externa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3" Type="http://schemas.openxmlformats.org/officeDocument/2006/relationships/image" Target="../media/image148.png"/><Relationship Id="rId7" Type="http://schemas.openxmlformats.org/officeDocument/2006/relationships/hyperlink" Target="https://happygifts.ru/catalog/ruchki_i_karandashi/plastikovye_ruchki/ruchka_sharikovaya_flow_pure_c_pokrytiem_soft_touch_i_prozrachnym_klipom_articul_29418/color_krasnyy/" TargetMode="External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/ruchki_i_karandashi/plastikovye_ruchki/ruchka_sharikovaya_flow_pure_articul_29402/color_yarko-krasnyy/" TargetMode="External"/><Relationship Id="rId11" Type="http://schemas.openxmlformats.org/officeDocument/2006/relationships/image" Target="../media/image152.png"/><Relationship Id="rId5" Type="http://schemas.openxmlformats.org/officeDocument/2006/relationships/hyperlink" Target="https://happygifts.ru/catalog/ruchki_i_karandashi/plastikovye_ruchki/ruchka_sharikovaya_flow_pure_s_belym_klipom_articul_29401_pr/color_zelenyy/" TargetMode="External"/><Relationship Id="rId10" Type="http://schemas.openxmlformats.org/officeDocument/2006/relationships/image" Target="../media/image151.jpeg"/><Relationship Id="rId4" Type="http://schemas.openxmlformats.org/officeDocument/2006/relationships/image" Target="../media/image5.png"/><Relationship Id="rId9" Type="http://schemas.openxmlformats.org/officeDocument/2006/relationships/image" Target="../media/image150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jpeg"/><Relationship Id="rId3" Type="http://schemas.openxmlformats.org/officeDocument/2006/relationships/image" Target="../media/image153.png"/><Relationship Id="rId7" Type="http://schemas.openxmlformats.org/officeDocument/2006/relationships/image" Target="../media/image152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/ruchki_i_karandashi/plastikovye_ruchki/ruchka_sharikovaya_dot_matovoe_pokrytie_articul_29506/color_oranzhevyy/" TargetMode="External"/><Relationship Id="rId5" Type="http://schemas.openxmlformats.org/officeDocument/2006/relationships/hyperlink" Target="https://happygifts.ru/catalog/ruchki_i_karandashi/plastikovye_ruchki/ruchka_sharikovaya_dot_articul_29423/color_oranzhevyy/" TargetMode="External"/><Relationship Id="rId4" Type="http://schemas.openxmlformats.org/officeDocument/2006/relationships/image" Target="../media/image5.png"/><Relationship Id="rId9" Type="http://schemas.openxmlformats.org/officeDocument/2006/relationships/image" Target="../media/image155.jpe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jpeg"/><Relationship Id="rId3" Type="http://schemas.openxmlformats.org/officeDocument/2006/relationships/image" Target="../media/image156.png"/><Relationship Id="rId7" Type="http://schemas.openxmlformats.org/officeDocument/2006/relationships/image" Target="../media/image152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/ruchki_i_karandashi/plastikovye_ruchki/ruchka_sharikovaya_zink_neon_articul_29436/color_oranzhevyy/" TargetMode="External"/><Relationship Id="rId5" Type="http://schemas.openxmlformats.org/officeDocument/2006/relationships/hyperlink" Target="https://happygifts.ru/catalog/ruchki_i_karandashi/plastikovye_ruchki/ruchka_sharikovaya_zink_articul_29433/color_zelenyy/" TargetMode="External"/><Relationship Id="rId4" Type="http://schemas.openxmlformats.org/officeDocument/2006/relationships/image" Target="../media/image5.png"/><Relationship Id="rId9" Type="http://schemas.openxmlformats.org/officeDocument/2006/relationships/image" Target="../media/image158.jpe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jpeg"/><Relationship Id="rId3" Type="http://schemas.openxmlformats.org/officeDocument/2006/relationships/image" Target="../media/image159.png"/><Relationship Id="rId7" Type="http://schemas.openxmlformats.org/officeDocument/2006/relationships/image" Target="../media/image152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/ruchki_i_karandashi/plastikovye_ruchki/ruchka_sharikovaya_view_plastikmetall_pokrytie_soft_touch_articul_29443/color_temno-zelyenyy/" TargetMode="External"/><Relationship Id="rId5" Type="http://schemas.openxmlformats.org/officeDocument/2006/relationships/hyperlink" Target="https://happygifts.ru/catalog/ruchki_i_karandashi/plastikovye_ruchki/ruchka_sharikovaya_view_plastikmetall_articul_29437_pr/color_yarko-krasnyy/" TargetMode="External"/><Relationship Id="rId4" Type="http://schemas.openxmlformats.org/officeDocument/2006/relationships/image" Target="../media/image5.png"/><Relationship Id="rId9" Type="http://schemas.openxmlformats.org/officeDocument/2006/relationships/image" Target="../media/image161.jpe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3" Type="http://schemas.openxmlformats.org/officeDocument/2006/relationships/image" Target="../media/image162.png"/><Relationship Id="rId7" Type="http://schemas.openxmlformats.org/officeDocument/2006/relationships/hyperlink" Target="https://happygifts.ru/catalog/ruchki_i_karandashi/plastikovye_ruchki/ruchka_sharikovaya_pixel_articul_29491/color_zheltyy/" TargetMode="External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/ruchki_i_karandashi/plastikovye_ruchki/ruchka_sharikovaya_icon_articul_29459_pr/color_yarko-krasnyy/" TargetMode="External"/><Relationship Id="rId11" Type="http://schemas.openxmlformats.org/officeDocument/2006/relationships/image" Target="../media/image165.jpeg"/><Relationship Id="rId5" Type="http://schemas.openxmlformats.org/officeDocument/2006/relationships/hyperlink" Target="https://happygifts.ru/catalog/ruchki_i_karandashi/plastikovye_ruchki/ruchka_sharikovaya_tag_articul_29447/color_oranzhevyy/" TargetMode="External"/><Relationship Id="rId10" Type="http://schemas.openxmlformats.org/officeDocument/2006/relationships/image" Target="../media/image164.jpeg"/><Relationship Id="rId4" Type="http://schemas.openxmlformats.org/officeDocument/2006/relationships/image" Target="../media/image5.png"/><Relationship Id="rId9" Type="http://schemas.openxmlformats.org/officeDocument/2006/relationships/image" Target="../media/image16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jpeg"/><Relationship Id="rId5" Type="http://schemas.openxmlformats.org/officeDocument/2006/relationships/hyperlink" Target="https://happygifts.ru/catalog/sumki/ryukzaki/ryukzak_hit_seryy_45kh31kh14_sm_100_poliester__articul_2220344/color_seryy/" TargetMode="External"/><Relationship Id="rId4" Type="http://schemas.openxmlformats.org/officeDocument/2006/relationships/image" Target="../media/image5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7.png"/><Relationship Id="rId5" Type="http://schemas.openxmlformats.org/officeDocument/2006/relationships/image" Target="../media/image5.png"/><Relationship Id="rId4" Type="http://schemas.openxmlformats.org/officeDocument/2006/relationships/hyperlink" Target="https://happygifts.ru/catalog/ruchki_i_karandashi/metallicheskie_ruchki_b1/ruchka_sharikovaya_mood_rose_articul_29602/color_belyy,_zolotistyy/" TargetMode="Externa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happygifts.ru/catalog/elektronika/usb_flash_karty/usb_flash_karta_osiel_8gb__articul_23601_8gb/color_zelenyy/" TargetMode="External"/><Relationship Id="rId4" Type="http://schemas.openxmlformats.org/officeDocument/2006/relationships/image" Target="../media/image5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0.png"/><Relationship Id="rId5" Type="http://schemas.openxmlformats.org/officeDocument/2006/relationships/hyperlink" Target="https://happygifts.ru/catalog/elektronika/aksessuary_electronika/kolonki_igrovye_hiper_fenix_chernyy_articul_38110/color_chernyy/" TargetMode="External"/><Relationship Id="rId4" Type="http://schemas.openxmlformats.org/officeDocument/2006/relationships/image" Target="../media/image5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happygifts.ru/catalog/elektronika/aksessuary_electronika/lanyard_s_provodom_dlya_zaryadki_glusol_articul_346145/color_belyy/" TargetMode="External"/><Relationship Id="rId4" Type="http://schemas.openxmlformats.org/officeDocument/2006/relationships/image" Target="../media/image5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happygifts.ru/catalog/elektronika/aksessuary_electronika/provod_dlya_zaryadki_drimon_v_banke_articul_346177/color_seryy/" TargetMode="External"/><Relationship Id="rId4" Type="http://schemas.openxmlformats.org/officeDocument/2006/relationships/image" Target="../media/image5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jpeg"/><Relationship Id="rId7" Type="http://schemas.openxmlformats.org/officeDocument/2006/relationships/image" Target="../media/image175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4.jpeg"/><Relationship Id="rId5" Type="http://schemas.openxmlformats.org/officeDocument/2006/relationships/hyperlink" Target="https://happygifts.ru/catalog/posuda/termokruzhki/termokruzhka_offroad_400ml_articul_7253/color_temno-zelyenyy/" TargetMode="External"/><Relationship Id="rId4" Type="http://schemas.openxmlformats.org/officeDocument/2006/relationships/image" Target="../media/image5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osuda/kruzhki/kruzhka_articul_9403/color_zelenyy/" TargetMode="External"/><Relationship Id="rId3" Type="http://schemas.openxmlformats.org/officeDocument/2006/relationships/image" Target="../media/image176.png"/><Relationship Id="rId7" Type="http://schemas.openxmlformats.org/officeDocument/2006/relationships/hyperlink" Target="https://happygifts.ru/catalog/posuda/kruzhki/kruzhka_articul_9403/color_yarko-krasnyy/" TargetMode="External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/posuda/kruzhki/kruzhka_basic_articul_23510/color_zelenyy/" TargetMode="External"/><Relationship Id="rId11" Type="http://schemas.openxmlformats.org/officeDocument/2006/relationships/image" Target="../media/image179.png"/><Relationship Id="rId5" Type="http://schemas.openxmlformats.org/officeDocument/2006/relationships/hyperlink" Target="https://happygifts.ru/catalog/uyutnyy_dom/interer_i_kukhnya/podstavka_dlya_chaynykh_paketikov_articul_13619/color_belyy/" TargetMode="External"/><Relationship Id="rId10" Type="http://schemas.openxmlformats.org/officeDocument/2006/relationships/image" Target="../media/image178.jpeg"/><Relationship Id="rId4" Type="http://schemas.openxmlformats.org/officeDocument/2006/relationships/image" Target="../media/image5.png"/><Relationship Id="rId9" Type="http://schemas.openxmlformats.org/officeDocument/2006/relationships/image" Target="../media/image177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1.png"/><Relationship Id="rId5" Type="http://schemas.openxmlformats.org/officeDocument/2006/relationships/hyperlink" Target="https://happygifts.ru/catalog/posuda/kruzhki/kruzhka_iron_articul_13627/color_chernyy/" TargetMode="External"/><Relationship Id="rId4" Type="http://schemas.openxmlformats.org/officeDocument/2006/relationships/image" Target="../media/image5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3.jpeg"/><Relationship Id="rId3" Type="http://schemas.openxmlformats.org/officeDocument/2006/relationships/image" Target="../media/image182.jpeg"/><Relationship Id="rId7" Type="http://schemas.openxmlformats.org/officeDocument/2006/relationships/hyperlink" Target="https://happygifts.ru/catalog/upakovka_podarochnaya_/korobka_power_box_belaya_articul_20215/color_belyy/" TargetMode="External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/upakovka_podarochnaya_/korobka_power_box_mini_belaya_articul_20214/color_belyy/" TargetMode="External"/><Relationship Id="rId5" Type="http://schemas.openxmlformats.org/officeDocument/2006/relationships/hyperlink" Target="https://happygifts.ru/catalog/upakovka_podarochnaya_/upakovka_podarochnaya_korobka_dom_skladnaya_krasnyy_articul_20411/color_siniy,_belyy/" TargetMode="External"/><Relationship Id="rId10" Type="http://schemas.openxmlformats.org/officeDocument/2006/relationships/image" Target="../media/image185.jpeg"/><Relationship Id="rId4" Type="http://schemas.openxmlformats.org/officeDocument/2006/relationships/image" Target="../media/image5.png"/><Relationship Id="rId9" Type="http://schemas.openxmlformats.org/officeDocument/2006/relationships/image" Target="../media/image184.jpe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7.jpeg"/><Relationship Id="rId3" Type="http://schemas.openxmlformats.org/officeDocument/2006/relationships/image" Target="../media/image186.jpeg"/><Relationship Id="rId7" Type="http://schemas.openxmlformats.org/officeDocument/2006/relationships/hyperlink" Target="https://happygifts.ru/catalog/uyutnyy_dom/interer_i_kukhnya/lopatka_kulinarnaya_kerman_articul_344002_pr/color_krasnyy,_belyy/" TargetMode="External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/uyutnyy_dom/interer_i_kukhnya/kistochka_kulinarnaya_kolam_articul_344001/color_krasnyy,_belyy/" TargetMode="External"/><Relationship Id="rId5" Type="http://schemas.openxmlformats.org/officeDocument/2006/relationships/hyperlink" Target="https://happygifts.ru/catalog/uyutnyy_dom/fotoramki_/svechi_podarochnye_vecher_2_sht_articul_20904/color_yarko-krasnyy/" TargetMode="External"/><Relationship Id="rId10" Type="http://schemas.openxmlformats.org/officeDocument/2006/relationships/image" Target="../media/image189.jpeg"/><Relationship Id="rId4" Type="http://schemas.openxmlformats.org/officeDocument/2006/relationships/image" Target="../media/image5.png"/><Relationship Id="rId9" Type="http://schemas.openxmlformats.org/officeDocument/2006/relationships/image" Target="../media/image18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1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jpeg"/><Relationship Id="rId5" Type="http://schemas.openxmlformats.org/officeDocument/2006/relationships/image" Target="../media/image5.png"/><Relationship Id="rId4" Type="http://schemas.openxmlformats.org/officeDocument/2006/relationships/hyperlink" Target="https://happygifts.ru/catalog/sumki/ryukzaki/funktsionalnyy_ryukzak_core_articul_996915/color_tyemno-seryy,_goluboy/" TargetMode="Externa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upakovka_podarochnaya_/korobka_dlya_nabora_provans_2_23_5_17_8_sm_karton_melovannyy_s_zapechatkoy_lozhement_mgk_s_kashirovk_articul_21017/color_korichnevyy/" TargetMode="External"/><Relationship Id="rId3" Type="http://schemas.openxmlformats.org/officeDocument/2006/relationships/image" Target="../media/image190.png"/><Relationship Id="rId7" Type="http://schemas.openxmlformats.org/officeDocument/2006/relationships/hyperlink" Target="https://happygifts.ru/catalog/upakovka_podarochnaya_/korobka_tower_slivboks_razmer_20_29_45_sm_karton_chernyy_300_gr_lozhement_izolon_articul_21011/color_chernyy/" TargetMode="External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2.jpeg"/><Relationship Id="rId5" Type="http://schemas.openxmlformats.org/officeDocument/2006/relationships/image" Target="../media/image191.jpeg"/><Relationship Id="rId4" Type="http://schemas.openxmlformats.org/officeDocument/2006/relationships/image" Target="../media/image5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4.jpeg"/><Relationship Id="rId3" Type="http://schemas.openxmlformats.org/officeDocument/2006/relationships/image" Target="../media/image193.png"/><Relationship Id="rId7" Type="http://schemas.openxmlformats.org/officeDocument/2006/relationships/hyperlink" Target="https://happygifts.ru/catalog/upakovka_podarochnaya_/meshochek_podarochnyy_articul_344221/color_belyy/" TargetMode="External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/upakovka_podarochnaya_/korobka_podarochnaya_dlya_ezhednevnika_s_lozhementom_razmer_130_kh_210_mm_articul_21055/color_chernyy/" TargetMode="External"/><Relationship Id="rId5" Type="http://schemas.openxmlformats.org/officeDocument/2006/relationships/hyperlink" Target="https://happygifts.ru/catalog/upakovka_podarochnaya_/korobka_podarochnaya_s_lozhementom_razmer_20_5kh13_5kh8_5_sm_karton_samosbornaya_chernaya_articul_21026/color_chernyy/" TargetMode="External"/><Relationship Id="rId10" Type="http://schemas.openxmlformats.org/officeDocument/2006/relationships/image" Target="../media/image196.jpeg"/><Relationship Id="rId4" Type="http://schemas.openxmlformats.org/officeDocument/2006/relationships/image" Target="../media/image5.png"/><Relationship Id="rId9" Type="http://schemas.openxmlformats.org/officeDocument/2006/relationships/image" Target="../media/image195.jpe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8.jpeg"/><Relationship Id="rId3" Type="http://schemas.openxmlformats.org/officeDocument/2006/relationships/image" Target="../media/image197.png"/><Relationship Id="rId7" Type="http://schemas.openxmlformats.org/officeDocument/2006/relationships/hyperlink" Target="https://happygifts.ru/catalog/upakovka_podarochnaya_/prorashchivatel_zdorovya_klad_dlya_mikrozeleni_articul_33805/color_zelenyy/" TargetMode="External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/upakovka_podarochnaya_/paket_podarochnyy_glam_mini_24kh9kh28_sm_zelyenyy_articul_21071/color_zelenyy/" TargetMode="External"/><Relationship Id="rId5" Type="http://schemas.openxmlformats.org/officeDocument/2006/relationships/hyperlink" Target="https://happygifts.ru/catalog/upakovka_podarochnaya_/paket_podarochnyy_glam_27kh12kh32_sm_zelyenyy_articul_21070/color_zelenyy/" TargetMode="External"/><Relationship Id="rId10" Type="http://schemas.openxmlformats.org/officeDocument/2006/relationships/image" Target="../media/image200.jpeg"/><Relationship Id="rId4" Type="http://schemas.openxmlformats.org/officeDocument/2006/relationships/image" Target="../media/image5.png"/><Relationship Id="rId9" Type="http://schemas.openxmlformats.org/officeDocument/2006/relationships/image" Target="../media/image199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jpe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5.png"/><Relationship Id="rId5" Type="http://schemas.openxmlformats.org/officeDocument/2006/relationships/hyperlink" Target="https://happygifts.ru/catalog/posuda/bokaly/stakan_capsula_s_kryshkoy_belyy_articul_21906/color_belyy/" TargetMode="External"/><Relationship Id="rId4" Type="http://schemas.openxmlformats.org/officeDocument/2006/relationships/image" Target="../media/image5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osuda/kruzhki/kruzhka_grade_s_prorezinennym_pokrytiem_articul_23505/color_zelenyy/" TargetMode="External"/><Relationship Id="rId3" Type="http://schemas.openxmlformats.org/officeDocument/2006/relationships/image" Target="../media/image202.png"/><Relationship Id="rId7" Type="http://schemas.openxmlformats.org/officeDocument/2006/relationships/hyperlink" Target="https://happygifts.ru/catalog/posuda/kruzhki/kruzhka_grade_s_prorezinennym_pokrytiem_articul_23505/color_krasnyy/" TargetMode="External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/posuda/kruzhka_tioman_s_prorezinennym_pokrytiem_articul_23501/color_yarko-krasnyy/" TargetMode="External"/><Relationship Id="rId11" Type="http://schemas.openxmlformats.org/officeDocument/2006/relationships/image" Target="../media/image205.jpeg"/><Relationship Id="rId5" Type="http://schemas.openxmlformats.org/officeDocument/2006/relationships/hyperlink" Target="https://happygifts.ru/catalog/posuda/kruzhki/kruzhka_sweet_s_prorezinennym_pokrytiem_articul_23500/color_svetlo-rozovyy/" TargetMode="External"/><Relationship Id="rId10" Type="http://schemas.openxmlformats.org/officeDocument/2006/relationships/image" Target="../media/image204.jpeg"/><Relationship Id="rId4" Type="http://schemas.openxmlformats.org/officeDocument/2006/relationships/image" Target="../media/image5.png"/><Relationship Id="rId9" Type="http://schemas.openxmlformats.org/officeDocument/2006/relationships/image" Target="../media/image203.jpe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osuda/kruzhki/kruzhka_dlya_sublimatsii_330_ml_d_82_mm_standart_a_belaya_zheltaya_vnutri_zheltaya_ruchka_articul_23511/color_belyy,_zheltyy/" TargetMode="External"/><Relationship Id="rId3" Type="http://schemas.openxmlformats.org/officeDocument/2006/relationships/image" Target="../media/image206.jpeg"/><Relationship Id="rId7" Type="http://schemas.openxmlformats.org/officeDocument/2006/relationships/image" Target="../media/image209.jpe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8.jpeg"/><Relationship Id="rId5" Type="http://schemas.openxmlformats.org/officeDocument/2006/relationships/image" Target="../media/image207.png"/><Relationship Id="rId4" Type="http://schemas.openxmlformats.org/officeDocument/2006/relationships/image" Target="../media/image5.png"/><Relationship Id="rId9" Type="http://schemas.openxmlformats.org/officeDocument/2006/relationships/hyperlink" Target="https://happygifts.ru/catalog/posuda/kruzhki/kruzhka_dlya_sublimatsii_425_ml_d_85_mm_premium_belaya_articul_23513/color_belyy/" TargetMode="External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osuda/chaynye_i_kofeynye_nabory/chaynayakofeynaya_para_cappuccino_articul_27800/color_goluboy/" TargetMode="External"/><Relationship Id="rId3" Type="http://schemas.openxmlformats.org/officeDocument/2006/relationships/image" Target="../media/image210.jpeg"/><Relationship Id="rId7" Type="http://schemas.openxmlformats.org/officeDocument/2006/relationships/hyperlink" Target="https://happygifts.ru/catalog/posuda/chaynye_i_kofeynye_nabory/chaynaya_para_tender_s_prorezinennym_pokrytiem_articul_25703/color_oranzhevyy/" TargetMode="External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/posuda/chaynye_i_kofeynye_nabory/chaynaya_para_ice_cream_articul_27600/color_goluboy,_belyy/" TargetMode="External"/><Relationship Id="rId11" Type="http://schemas.openxmlformats.org/officeDocument/2006/relationships/image" Target="../media/image214.jpeg"/><Relationship Id="rId5" Type="http://schemas.openxmlformats.org/officeDocument/2006/relationships/image" Target="../media/image211.png"/><Relationship Id="rId10" Type="http://schemas.openxmlformats.org/officeDocument/2006/relationships/image" Target="../media/image213.jpeg"/><Relationship Id="rId4" Type="http://schemas.openxmlformats.org/officeDocument/2006/relationships/image" Target="../media/image5.png"/><Relationship Id="rId9" Type="http://schemas.openxmlformats.org/officeDocument/2006/relationships/image" Target="../media/image212.jpe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osuda/kruzhki/kruzhka_terrazzo_articul_27601/color_belyy,_rozovyy/" TargetMode="External"/><Relationship Id="rId3" Type="http://schemas.openxmlformats.org/officeDocument/2006/relationships/image" Target="../media/image215.jpeg"/><Relationship Id="rId7" Type="http://schemas.openxmlformats.org/officeDocument/2006/relationships/hyperlink" Target="https://happygifts.ru/catalog/posuda/kruzhki/kruzhka_mila_articul_25904/color_yarko-krasnyy/" TargetMode="External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7.jpeg"/><Relationship Id="rId5" Type="http://schemas.openxmlformats.org/officeDocument/2006/relationships/image" Target="../media/image216.jpeg"/><Relationship Id="rId4" Type="http://schemas.openxmlformats.org/officeDocument/2006/relationships/image" Target="../media/image5.pn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osuda/kruzhki/kruzhka_rainstorm_articul_27700/color_korichnevyy/" TargetMode="External"/><Relationship Id="rId3" Type="http://schemas.openxmlformats.org/officeDocument/2006/relationships/image" Target="../media/image218.jpeg"/><Relationship Id="rId7" Type="http://schemas.openxmlformats.org/officeDocument/2006/relationships/hyperlink" Target="https://happygifts.ru/catalog/posuda/kruzhki/kruzhka_perla_articul_27602/color_chernyy,_belyy/" TargetMode="External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0.jpeg"/><Relationship Id="rId5" Type="http://schemas.openxmlformats.org/officeDocument/2006/relationships/image" Target="../media/image219.jpeg"/><Relationship Id="rId4" Type="http://schemas.openxmlformats.org/officeDocument/2006/relationships/image" Target="../media/image5.png"/><Relationship Id="rId9" Type="http://schemas.openxmlformats.org/officeDocument/2006/relationships/image" Target="../media/image181.pn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osuda/termokruzhki/termokruzhka_vakuumnaya_space_450_ml_articul_29002/color_zelenyy/" TargetMode="External"/><Relationship Id="rId3" Type="http://schemas.openxmlformats.org/officeDocument/2006/relationships/image" Target="../media/image221.jpeg"/><Relationship Id="rId7" Type="http://schemas.openxmlformats.org/officeDocument/2006/relationships/hyperlink" Target="https://happygifts.ru/catalog/posuda/termokruzhki/termokruzhka_vakuumnaya_s_sitechkom_brew_articul_28002/color_serebristyy/" TargetMode="External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3.jpeg"/><Relationship Id="rId5" Type="http://schemas.openxmlformats.org/officeDocument/2006/relationships/image" Target="../media/image222.jpe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5.pn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hyperlink" Target="https://happygifts.ru/catalog/sumki/ryukzaki/ryukzak_gran_articul_977989/color_temno-seryy,_chernyy/" TargetMode="External"/><Relationship Id="rId4" Type="http://schemas.openxmlformats.org/officeDocument/2006/relationships/image" Target="../media/image5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4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/posuda/butylki_dlya_vody/butylka_dlya_vody_spring_articul_29800/color_krasnyy/" TargetMode="External"/><Relationship Id="rId5" Type="http://schemas.openxmlformats.org/officeDocument/2006/relationships/hyperlink" Target="https://happygifts.ru/catalog/posuda/butylki_dlya_vody/butylka_dlya_vody_spring_articul_29800/color_chernyy/" TargetMode="External"/><Relationship Id="rId4" Type="http://schemas.openxmlformats.org/officeDocument/2006/relationships/image" Target="../media/image5.pn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osuda/kruzhki/kruzhka_nuglex_articul_345192/color_belyy,_krasnyy/" TargetMode="External"/><Relationship Id="rId3" Type="http://schemas.openxmlformats.org/officeDocument/2006/relationships/image" Target="../media/image225.jpeg"/><Relationship Id="rId7" Type="http://schemas.openxmlformats.org/officeDocument/2006/relationships/hyperlink" Target="https://happygifts.ru/catalog/posuda/chaynye_i_kofeynye_nabory/chaynaya_para_snegovik_s_kryshkoy_articul_29902/color_belyy,_chernyy/" TargetMode="External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7.jpeg"/><Relationship Id="rId5" Type="http://schemas.openxmlformats.org/officeDocument/2006/relationships/image" Target="../media/image226.jpeg"/><Relationship Id="rId4" Type="http://schemas.openxmlformats.org/officeDocument/2006/relationships/image" Target="../media/image5.png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uyutnyy_dom/fotoramki_/ukrashenie_novogodnee_red_deer_articul_31004/color_bezhevyy/" TargetMode="External"/><Relationship Id="rId3" Type="http://schemas.openxmlformats.org/officeDocument/2006/relationships/image" Target="../media/image228.jpeg"/><Relationship Id="rId7" Type="http://schemas.openxmlformats.org/officeDocument/2006/relationships/hyperlink" Target="https://happygifts.ru/catalog/uyutnyy_dom/fotoramki_/ukrashenie_novogodnee_scandy_articul_31003/color_bezhevyy/" TargetMode="External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0.jpeg"/><Relationship Id="rId5" Type="http://schemas.openxmlformats.org/officeDocument/2006/relationships/image" Target="../media/image229.jpeg"/><Relationship Id="rId4" Type="http://schemas.openxmlformats.org/officeDocument/2006/relationships/image" Target="../media/image5.pn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upakovka_podarochnaya_/korobka_kartonnaya_color_11_5_6_17_sm_belyy_articul_32001/color_zheltyy/" TargetMode="External"/><Relationship Id="rId3" Type="http://schemas.openxmlformats.org/officeDocument/2006/relationships/image" Target="../media/image231.jpeg"/><Relationship Id="rId7" Type="http://schemas.openxmlformats.org/officeDocument/2006/relationships/image" Target="../media/image233.jpe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2.jpeg"/><Relationship Id="rId5" Type="http://schemas.openxmlformats.org/officeDocument/2006/relationships/hyperlink" Target="https://happygifts.ru/catalog/upakovka_podarochnaya_/korobka_podarochnaya_pack_razmer_23_x_16_x_4_sm_articul_32005/color_zelenoe_yabloko/" TargetMode="External"/><Relationship Id="rId10" Type="http://schemas.openxmlformats.org/officeDocument/2006/relationships/hyperlink" Target="https://happygifts.ru/catalog/upakovka_podarochnaya_/upakovka_dlya_odnoy_butylki_minax_articul_346953/color_korichnevyy/" TargetMode="External"/><Relationship Id="rId4" Type="http://schemas.openxmlformats.org/officeDocument/2006/relationships/image" Target="../media/image5.png"/><Relationship Id="rId9" Type="http://schemas.openxmlformats.org/officeDocument/2006/relationships/image" Target="../media/image234.jpeg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aroma_podarki/aromakubiki_tyulpan_8sht_articul_32601_pr/color_zelenyy/" TargetMode="External"/><Relationship Id="rId3" Type="http://schemas.openxmlformats.org/officeDocument/2006/relationships/image" Target="../media/image235.jpeg"/><Relationship Id="rId7" Type="http://schemas.openxmlformats.org/officeDocument/2006/relationships/hyperlink" Target="https://happygifts.ru/catalog/aroma_podarki/aromalampa_scent_articul_32600/color_belyy/" TargetMode="External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7.jpeg"/><Relationship Id="rId5" Type="http://schemas.openxmlformats.org/officeDocument/2006/relationships/image" Target="../media/image236.jpeg"/><Relationship Id="rId4" Type="http://schemas.openxmlformats.org/officeDocument/2006/relationships/image" Target="../media/image5.pn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9.jpeg"/><Relationship Id="rId3" Type="http://schemas.openxmlformats.org/officeDocument/2006/relationships/image" Target="../media/image238.jpeg"/><Relationship Id="rId7" Type="http://schemas.openxmlformats.org/officeDocument/2006/relationships/hyperlink" Target="https://happygifts.ru/catalog/aroma_podarki/svecha_persy_aromatizirovannaya_vanil__articul_346485/color_belyy/" TargetMode="External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/aroma_podarki/probniki_aromatov/probnik_interernogo_parfyuma_armenia_5ml_articul_32706/color_aromat_pion/" TargetMode="External"/><Relationship Id="rId5" Type="http://schemas.openxmlformats.org/officeDocument/2006/relationships/hyperlink" Target="https://happygifts.ru/catalog/aroma_podarki/parfyum_dlya_interera_s_aromadiffuzorom_po_motivam_armenia_articul_32703/color_bezhevyy,_aromat_armeniya/" TargetMode="External"/><Relationship Id="rId10" Type="http://schemas.openxmlformats.org/officeDocument/2006/relationships/image" Target="../media/image241.jpeg"/><Relationship Id="rId4" Type="http://schemas.openxmlformats.org/officeDocument/2006/relationships/image" Target="../media/image5.png"/><Relationship Id="rId9" Type="http://schemas.openxmlformats.org/officeDocument/2006/relationships/image" Target="../media/image240.jpeg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3.jpeg"/><Relationship Id="rId3" Type="http://schemas.openxmlformats.org/officeDocument/2006/relationships/image" Target="../media/image242.png"/><Relationship Id="rId7" Type="http://schemas.openxmlformats.org/officeDocument/2006/relationships/hyperlink" Target="https://happygifts.ru/catalog/posuda/butylki_dlya_vody/butylka_selmy_articul_345555/color_krasnyy/" TargetMode="External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/posuda/bokaly/stakan_skladnoy_disk_articul_33103/color_seryy/" TargetMode="External"/><Relationship Id="rId5" Type="http://schemas.openxmlformats.org/officeDocument/2006/relationships/hyperlink" Target="https://happygifts.ru/catalog/posuda/butylki_dlya_vody/butylka_dlya_vody_long_drink_s_konteynerom_dlya_fruktov_i_trubochkoy_700ml_articul_32901/color_prozrachnyy,_belyy/" TargetMode="External"/><Relationship Id="rId10" Type="http://schemas.openxmlformats.org/officeDocument/2006/relationships/image" Target="../media/image245.jpeg"/><Relationship Id="rId4" Type="http://schemas.openxmlformats.org/officeDocument/2006/relationships/image" Target="../media/image5.png"/><Relationship Id="rId9" Type="http://schemas.openxmlformats.org/officeDocument/2006/relationships/image" Target="../media/image244.jpeg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osuda/termokruzhki/termokruzhka_neon_350_ml_goluboy_metallplastik_articul_54000/color_rozovyy/" TargetMode="External"/><Relationship Id="rId3" Type="http://schemas.openxmlformats.org/officeDocument/2006/relationships/image" Target="../media/image246.png"/><Relationship Id="rId7" Type="http://schemas.openxmlformats.org/officeDocument/2006/relationships/hyperlink" Target="https://happygifts.ru/catalog/posuda/termosy/termos_vakuumnyy_gradient_articul_40003/color_chernyy/" TargetMode="External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8.jpeg"/><Relationship Id="rId5" Type="http://schemas.openxmlformats.org/officeDocument/2006/relationships/image" Target="../media/image247.jpeg"/><Relationship Id="rId4" Type="http://schemas.openxmlformats.org/officeDocument/2006/relationships/image" Target="../media/image5.png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jpeg"/><Relationship Id="rId3" Type="http://schemas.openxmlformats.org/officeDocument/2006/relationships/image" Target="../media/image249.jpeg"/><Relationship Id="rId7" Type="http://schemas.openxmlformats.org/officeDocument/2006/relationships/hyperlink" Target="https://happygifts.ru/catalog/uyutnyy_dom/fotoramki_/ukrashenie_s_podsvetkoy_valenok_articul_57003/color_bezhevyy/" TargetMode="External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/uyutnyy_dom/fotoramki_/ukrashenie_novogodnee_elka_articul_56001/color_serebristyy/" TargetMode="External"/><Relationship Id="rId5" Type="http://schemas.openxmlformats.org/officeDocument/2006/relationships/hyperlink" Target="https://happygifts.ru/catalog/uyutnyy_dom/fotoramki_/ukrashenie_novogodnee_snezhinka_articul_56000/color_krasnyy/" TargetMode="External"/><Relationship Id="rId10" Type="http://schemas.openxmlformats.org/officeDocument/2006/relationships/image" Target="../media/image252.jpeg"/><Relationship Id="rId4" Type="http://schemas.openxmlformats.org/officeDocument/2006/relationships/image" Target="../media/image5.png"/><Relationship Id="rId9" Type="http://schemas.openxmlformats.org/officeDocument/2006/relationships/image" Target="../media/image251.jpe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uyutnyy_dom/fotoramki_/nosok_dlya_podarkov_s_novym_godom__articul_343797_/color_yarko-krasnyy/" TargetMode="External"/><Relationship Id="rId3" Type="http://schemas.openxmlformats.org/officeDocument/2006/relationships/image" Target="../media/image253.png"/><Relationship Id="rId7" Type="http://schemas.openxmlformats.org/officeDocument/2006/relationships/hyperlink" Target="https://happygifts.ru/catalog/uyutnyy_dom/fotoramki_/fotoramka_magnitnaya_articul_343213_24_pr_pr_pr/color_yarko-krasnyy/" TargetMode="External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5.jpeg"/><Relationship Id="rId5" Type="http://schemas.openxmlformats.org/officeDocument/2006/relationships/image" Target="../media/image254.jpe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sumki/konferents_sumki/konferents_sumka_beam_note_seryyzelenyy_39kh30kh65_sm_tkan_verkha_100_poliamid_pod_d_100_poliest_articul_970122/color_seryy,_zelenyy/" TargetMode="External"/><Relationship Id="rId3" Type="http://schemas.openxmlformats.org/officeDocument/2006/relationships/image" Target="../media/image28.pn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/sumki/ryukzaki/ryukzak_beam_mini_articul_970156/color_seryy,_krasnyy/" TargetMode="External"/><Relationship Id="rId5" Type="http://schemas.openxmlformats.org/officeDocument/2006/relationships/image" Target="../media/image24.png"/><Relationship Id="rId4" Type="http://schemas.openxmlformats.org/officeDocument/2006/relationships/image" Target="../media/image5.png"/><Relationship Id="rId9" Type="http://schemas.openxmlformats.org/officeDocument/2006/relationships/image" Target="../media/image30.jpeg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7.jpeg"/><Relationship Id="rId3" Type="http://schemas.openxmlformats.org/officeDocument/2006/relationships/image" Target="../media/image256.png"/><Relationship Id="rId7" Type="http://schemas.openxmlformats.org/officeDocument/2006/relationships/hyperlink" Target="https://happygifts.ru/catalog/uyutnyy_dom/fotoramki_/doska_dlya_chistki_ryby_derevyannaya_s_zazhimom_12_46_2sm_buk_articul_441244/color_svetlo-korichnevyy/" TargetMode="External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/uyutnyy_dom/interer_i_kukhnya/nabor_dlya_syra_koet_articul_343440/color_bezhevyy/" TargetMode="External"/><Relationship Id="rId5" Type="http://schemas.openxmlformats.org/officeDocument/2006/relationships/hyperlink" Target="https://happygifts.ru/catalog/uyutnyy_dom/fotoramki_/podstavka_pod_vinye_butylki_butylka_13_46_5_2_5sm_buk_articul_441245/color_svetlo-korichnevyy/" TargetMode="External"/><Relationship Id="rId10" Type="http://schemas.openxmlformats.org/officeDocument/2006/relationships/image" Target="../media/image259.jpeg"/><Relationship Id="rId4" Type="http://schemas.openxmlformats.org/officeDocument/2006/relationships/image" Target="../media/image5.png"/><Relationship Id="rId9" Type="http://schemas.openxmlformats.org/officeDocument/2006/relationships/image" Target="../media/image258.pn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1.jpeg"/><Relationship Id="rId3" Type="http://schemas.openxmlformats.org/officeDocument/2006/relationships/image" Target="../media/image260.jpeg"/><Relationship Id="rId7" Type="http://schemas.openxmlformats.org/officeDocument/2006/relationships/hyperlink" Target="https://happygifts.ru/catalog/uyutnyy_dom/stolovye_pribory/nabor_plusin_lozhka_vilka_nozh_v_chekhle_6_5kh22kh1sm_bambuk_khlopok_articul_346361/color_korichnevyy,_bezhevyy/" TargetMode="External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/uyutnyy_dom/interer_i_kukhnya/nabor_dlya_syra_roldic_articul_345561/color_raznye_tsveta/" TargetMode="External"/><Relationship Id="rId5" Type="http://schemas.openxmlformats.org/officeDocument/2006/relationships/hyperlink" Target="https://happygifts.ru/catalog/uyutnyy_dom/fotoramki_/vinnyy_stol_40kh29_5kh16sm_buk_articul_441243/color_svetlo-korichnevyy/" TargetMode="External"/><Relationship Id="rId10" Type="http://schemas.openxmlformats.org/officeDocument/2006/relationships/image" Target="../media/image263.jpeg"/><Relationship Id="rId4" Type="http://schemas.openxmlformats.org/officeDocument/2006/relationships/image" Target="../media/image5.png"/><Relationship Id="rId9" Type="http://schemas.openxmlformats.org/officeDocument/2006/relationships/image" Target="../media/image262.jpeg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5.jpeg"/><Relationship Id="rId3" Type="http://schemas.openxmlformats.org/officeDocument/2006/relationships/image" Target="../media/image264.jpeg"/><Relationship Id="rId7" Type="http://schemas.openxmlformats.org/officeDocument/2006/relationships/hyperlink" Target="https://happygifts.ru/catalog/posuda/lanch_boksy/konteyner_dlya_edy_dinder_articul_344294/color_prozrachnyy,_siniy/" TargetMode="External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/posuda/lanch_boksy/konteyner_dlya_edy_yoplat_s_lozhkoy_plastik_articul_345572/color_belyy/" TargetMode="External"/><Relationship Id="rId5" Type="http://schemas.openxmlformats.org/officeDocument/2006/relationships/hyperlink" Target="https://happygifts.ru/catalog/posuda/lanch_boksy/lanch_boks_tuber_borosilikatnoe_steklo_articul_346915/color_prozrachnyy/" TargetMode="External"/><Relationship Id="rId10" Type="http://schemas.openxmlformats.org/officeDocument/2006/relationships/image" Target="../media/image267.jpeg"/><Relationship Id="rId4" Type="http://schemas.openxmlformats.org/officeDocument/2006/relationships/image" Target="../media/image5.png"/><Relationship Id="rId9" Type="http://schemas.openxmlformats.org/officeDocument/2006/relationships/image" Target="../media/image266.jpeg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osuda/bokaly/stakan_nelo_keramika_silikon_articul_343789/color_belyy,_krasnyy/" TargetMode="External"/><Relationship Id="rId3" Type="http://schemas.openxmlformats.org/officeDocument/2006/relationships/image" Target="../media/image268.jpeg"/><Relationship Id="rId7" Type="http://schemas.openxmlformats.org/officeDocument/2006/relationships/hyperlink" Target="https://happygifts.ru/catalog/posuda/chaynye_i_kofeynye_nabory/nabor_morkel_chashka_lozhka_podstavka_articul_346482/color_prozrachnyy/" TargetMode="External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0.jpeg"/><Relationship Id="rId5" Type="http://schemas.openxmlformats.org/officeDocument/2006/relationships/image" Target="../media/image269.jpeg"/><Relationship Id="rId4" Type="http://schemas.openxmlformats.org/officeDocument/2006/relationships/image" Target="../media/image5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1.pn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272.png"/><Relationship Id="rId4" Type="http://schemas.openxmlformats.org/officeDocument/2006/relationships/hyperlink" Target="https://happygifts.ru/catalog/sales60/?prop_492_min=5&amp;prop_492_max=8239&amp;actionPageParam=tru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0" y="0"/>
            <a:ext cx="9144000" cy="5143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7417877" y="360002"/>
            <a:ext cx="1402124" cy="26035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371475" y="4263734"/>
            <a:ext cx="4610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ТОВАРЫ С ВЫГОДОЙ 60%</a:t>
            </a:r>
            <a:endParaRPr sz="22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482450" y="1559269"/>
            <a:ext cx="2699950" cy="20249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Google Shape;244;p22"/>
          <p:cNvPicPr preferRelativeResize="0"/>
          <p:nvPr/>
        </p:nvPicPr>
        <p:blipFill rotWithShape="1">
          <a:blip r:embed="rId3" cstate="print">
            <a:alphaModFix/>
          </a:blip>
          <a:srcRect r="7373"/>
          <a:stretch/>
        </p:blipFill>
        <p:spPr>
          <a:xfrm>
            <a:off x="4379700" y="0"/>
            <a:ext cx="47643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22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C8C3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22"/>
          <p:cNvSpPr txBox="1"/>
          <p:nvPr/>
        </p:nvSpPr>
        <p:spPr>
          <a:xfrm>
            <a:off x="385630" y="1060729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Рюкзак с RFID защитой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AXEL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977757/35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7" name="Google Shape;247;p22"/>
          <p:cNvSpPr txBox="1"/>
          <p:nvPr/>
        </p:nvSpPr>
        <p:spPr>
          <a:xfrm>
            <a:off x="485455" y="3627013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5 899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8" name="Google Shape;248;p22"/>
          <p:cNvSpPr/>
          <p:nvPr/>
        </p:nvSpPr>
        <p:spPr>
          <a:xfrm>
            <a:off x="478663" y="3417670"/>
            <a:ext cx="127800" cy="128700"/>
          </a:xfrm>
          <a:prstGeom prst="ellipse">
            <a:avLst/>
          </a:prstGeom>
          <a:solidFill>
            <a:schemeClr val="dk1"/>
          </a:solidFill>
          <a:ln w="79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249" name="Google Shape;249;p22"/>
          <p:cNvSpPr txBox="1"/>
          <p:nvPr/>
        </p:nvSpPr>
        <p:spPr>
          <a:xfrm>
            <a:off x="387250" y="1781736"/>
            <a:ext cx="3402600" cy="158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45x32x13 см.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Объем: 19 л.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Подходит для ноутбука 15’.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Сочетание прочных, водоотталкивающих материалов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2х фактур: фактурный полиэстер и PU покрытие.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Дополнительный разделитель.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Карман с RFID защитой.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Удобный карман-органайзер внутри.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Карман на молнии для проездных карт на лямке.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Эргономичные лямки и ручки.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0" name="Google Shape;250;p22"/>
          <p:cNvSpPr/>
          <p:nvPr/>
        </p:nvSpPr>
        <p:spPr>
          <a:xfrm>
            <a:off x="3862375" y="102124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22"/>
          <p:cNvSpPr/>
          <p:nvPr/>
        </p:nvSpPr>
        <p:spPr>
          <a:xfrm>
            <a:off x="3862375" y="304086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52" name="Google Shape;252;p22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22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22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55" name="Google Shape;255;p22"/>
          <p:cNvPicPr preferRelativeResize="0"/>
          <p:nvPr/>
        </p:nvPicPr>
        <p:blipFill>
          <a:blip r:embed="rId6" cstate="print">
            <a:alphaModFix/>
          </a:blip>
          <a:stretch>
            <a:fillRect/>
          </a:stretch>
        </p:blipFill>
        <p:spPr>
          <a:xfrm>
            <a:off x="7873790" y="4702314"/>
            <a:ext cx="845699" cy="165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22"/>
          <p:cNvPicPr preferRelativeResize="0"/>
          <p:nvPr/>
        </p:nvPicPr>
        <p:blipFill>
          <a:blip r:embed="rId7" cstate="print">
            <a:alphaModFix/>
          </a:blip>
          <a:stretch>
            <a:fillRect/>
          </a:stretch>
        </p:blipFill>
        <p:spPr>
          <a:xfrm>
            <a:off x="3927175" y="1074650"/>
            <a:ext cx="845700" cy="8457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57" name="Google Shape;257;p22"/>
          <p:cNvPicPr preferRelativeResize="0"/>
          <p:nvPr/>
        </p:nvPicPr>
        <p:blipFill>
          <a:blip r:embed="rId8" cstate="print">
            <a:alphaModFix/>
          </a:blip>
          <a:stretch>
            <a:fillRect/>
          </a:stretch>
        </p:blipFill>
        <p:spPr>
          <a:xfrm>
            <a:off x="3927175" y="3094273"/>
            <a:ext cx="845700" cy="8457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58" name="Google Shape;258;p22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РЮКЗАКИ, СУМКИ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3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E5D3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23"/>
          <p:cNvSpPr/>
          <p:nvPr/>
        </p:nvSpPr>
        <p:spPr>
          <a:xfrm>
            <a:off x="478663" y="3180121"/>
            <a:ext cx="127800" cy="128700"/>
          </a:xfrm>
          <a:prstGeom prst="ellipse">
            <a:avLst/>
          </a:prstGeom>
          <a:solidFill>
            <a:srgbClr val="FFE500"/>
          </a:solidFill>
          <a:ln w="79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265" name="Google Shape;265;p23"/>
          <p:cNvSpPr/>
          <p:nvPr/>
        </p:nvSpPr>
        <p:spPr>
          <a:xfrm>
            <a:off x="478200" y="3180528"/>
            <a:ext cx="121200" cy="128700"/>
          </a:xfrm>
          <a:prstGeom prst="pie">
            <a:avLst>
              <a:gd name="adj1" fmla="val 5362941"/>
              <a:gd name="adj2" fmla="val 16200000"/>
            </a:avLst>
          </a:prstGeom>
          <a:solidFill>
            <a:schemeClr val="dk1"/>
          </a:solidFill>
          <a:ln w="79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266" name="Google Shape;266;p23"/>
          <p:cNvSpPr/>
          <p:nvPr/>
        </p:nvSpPr>
        <p:spPr>
          <a:xfrm>
            <a:off x="650203" y="3180121"/>
            <a:ext cx="127800" cy="128700"/>
          </a:xfrm>
          <a:prstGeom prst="ellipse">
            <a:avLst/>
          </a:prstGeom>
          <a:solidFill>
            <a:srgbClr val="CC0000"/>
          </a:solidFill>
          <a:ln w="79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267" name="Google Shape;267;p23"/>
          <p:cNvSpPr/>
          <p:nvPr/>
        </p:nvSpPr>
        <p:spPr>
          <a:xfrm>
            <a:off x="649740" y="3180528"/>
            <a:ext cx="121200" cy="128700"/>
          </a:xfrm>
          <a:prstGeom prst="pie">
            <a:avLst>
              <a:gd name="adj1" fmla="val 5362941"/>
              <a:gd name="adj2" fmla="val 16200000"/>
            </a:avLst>
          </a:prstGeom>
          <a:solidFill>
            <a:schemeClr val="dk1"/>
          </a:solidFill>
          <a:ln w="79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268" name="Google Shape;268;p23"/>
          <p:cNvSpPr/>
          <p:nvPr/>
        </p:nvSpPr>
        <p:spPr>
          <a:xfrm>
            <a:off x="828482" y="3180121"/>
            <a:ext cx="127800" cy="128700"/>
          </a:xfrm>
          <a:prstGeom prst="ellipse">
            <a:avLst/>
          </a:prstGeom>
          <a:solidFill>
            <a:srgbClr val="3D85C6"/>
          </a:solidFill>
          <a:ln w="79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269" name="Google Shape;269;p23"/>
          <p:cNvSpPr/>
          <p:nvPr/>
        </p:nvSpPr>
        <p:spPr>
          <a:xfrm>
            <a:off x="828020" y="3180528"/>
            <a:ext cx="121200" cy="128700"/>
          </a:xfrm>
          <a:prstGeom prst="pie">
            <a:avLst>
              <a:gd name="adj1" fmla="val 5362941"/>
              <a:gd name="adj2" fmla="val 16200000"/>
            </a:avLst>
          </a:prstGeom>
          <a:solidFill>
            <a:schemeClr val="dk1"/>
          </a:solidFill>
          <a:ln w="79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pic>
        <p:nvPicPr>
          <p:cNvPr id="270" name="Google Shape;270;p23"/>
          <p:cNvPicPr preferRelativeResize="0"/>
          <p:nvPr/>
        </p:nvPicPr>
        <p:blipFill rotWithShape="1">
          <a:blip r:embed="rId3" cstate="print">
            <a:alphaModFix/>
          </a:blip>
          <a:srcRect l="13815"/>
          <a:stretch/>
        </p:blipFill>
        <p:spPr>
          <a:xfrm>
            <a:off x="4306600" y="0"/>
            <a:ext cx="4837401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23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7873790" y="4702314"/>
            <a:ext cx="845699" cy="165801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23"/>
          <p:cNvSpPr txBox="1"/>
          <p:nvPr/>
        </p:nvSpPr>
        <p:spPr>
          <a:xfrm>
            <a:off x="385630" y="1298854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Рюкзак с ярким подкладом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INTRO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978072/08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73" name="Google Shape;273;p23"/>
          <p:cNvSpPr txBox="1"/>
          <p:nvPr/>
        </p:nvSpPr>
        <p:spPr>
          <a:xfrm>
            <a:off x="485455" y="3387491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1 659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4" name="Google Shape;274;p23"/>
          <p:cNvSpPr txBox="1"/>
          <p:nvPr/>
        </p:nvSpPr>
        <p:spPr>
          <a:xfrm>
            <a:off x="387250" y="2071592"/>
            <a:ext cx="3402600" cy="11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44x28x14 см.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Объем: 17 л.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Подходит для ноутбука 15’6.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Объемное основное отделение с дополнительным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карманом на эластичной резинке для ноутбука.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Внешний карман на молнии.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5" name="Google Shape;275;p23"/>
          <p:cNvSpPr/>
          <p:nvPr/>
        </p:nvSpPr>
        <p:spPr>
          <a:xfrm>
            <a:off x="3862375" y="102124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23"/>
          <p:cNvSpPr/>
          <p:nvPr/>
        </p:nvSpPr>
        <p:spPr>
          <a:xfrm>
            <a:off x="3862375" y="304086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77" name="Google Shape;277;p23"/>
          <p:cNvPicPr preferRelativeResize="0"/>
          <p:nvPr/>
        </p:nvPicPr>
        <p:blipFill>
          <a:blip r:embed="rId6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23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23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80" name="Google Shape;280;p23"/>
          <p:cNvPicPr preferRelativeResize="0"/>
          <p:nvPr/>
        </p:nvPicPr>
        <p:blipFill>
          <a:blip r:embed="rId7" cstate="print">
            <a:alphaModFix/>
          </a:blip>
          <a:stretch>
            <a:fillRect/>
          </a:stretch>
        </p:blipFill>
        <p:spPr>
          <a:xfrm>
            <a:off x="3920125" y="1067600"/>
            <a:ext cx="859800" cy="8598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81" name="Google Shape;281;p23"/>
          <p:cNvPicPr preferRelativeResize="0"/>
          <p:nvPr/>
        </p:nvPicPr>
        <p:blipFill>
          <a:blip r:embed="rId8" cstate="print">
            <a:alphaModFix/>
          </a:blip>
          <a:stretch>
            <a:fillRect/>
          </a:stretch>
        </p:blipFill>
        <p:spPr>
          <a:xfrm>
            <a:off x="3933443" y="3076902"/>
            <a:ext cx="845700" cy="8457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82" name="Google Shape;282;p23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РЮКЗАКИ, СУМКИ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" name="Google Shape;287;p24"/>
          <p:cNvPicPr preferRelativeResize="0"/>
          <p:nvPr/>
        </p:nvPicPr>
        <p:blipFill rotWithShape="1">
          <a:blip r:embed="rId3" cstate="print">
            <a:alphaModFix/>
          </a:blip>
          <a:srcRect r="6068"/>
          <a:stretch/>
        </p:blipFill>
        <p:spPr>
          <a:xfrm>
            <a:off x="4354725" y="0"/>
            <a:ext cx="483177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24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C5D1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24"/>
          <p:cNvSpPr txBox="1"/>
          <p:nvPr/>
        </p:nvSpPr>
        <p:spPr>
          <a:xfrm>
            <a:off x="385630" y="1273270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Рюкзак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STIAN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2220343/29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90" name="Google Shape;290;p24"/>
          <p:cNvSpPr txBox="1"/>
          <p:nvPr/>
        </p:nvSpPr>
        <p:spPr>
          <a:xfrm>
            <a:off x="485455" y="3399692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2 949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1" name="Google Shape;291;p24"/>
          <p:cNvSpPr/>
          <p:nvPr/>
        </p:nvSpPr>
        <p:spPr>
          <a:xfrm>
            <a:off x="478663" y="3190349"/>
            <a:ext cx="127800" cy="128700"/>
          </a:xfrm>
          <a:prstGeom prst="ellipse">
            <a:avLst/>
          </a:prstGeom>
          <a:solidFill>
            <a:srgbClr val="E8EDEE"/>
          </a:solidFill>
          <a:ln w="7975" cap="flat" cmpd="sng">
            <a:solidFill>
              <a:srgbClr val="E8EDE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292" name="Google Shape;292;p24"/>
          <p:cNvSpPr txBox="1"/>
          <p:nvPr/>
        </p:nvSpPr>
        <p:spPr>
          <a:xfrm>
            <a:off x="387250" y="1986887"/>
            <a:ext cx="3402600" cy="129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42x28x12 см.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Объем: 14 л.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Подходит для ноутбука 15’6.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100% полиэстер.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Эргономичные лямки.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Укрепленная ручка рюкзака.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Дополнительный внешний карман на молнии.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3" name="Google Shape;293;p24"/>
          <p:cNvSpPr/>
          <p:nvPr/>
        </p:nvSpPr>
        <p:spPr>
          <a:xfrm>
            <a:off x="3862375" y="102124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24"/>
          <p:cNvSpPr/>
          <p:nvPr/>
        </p:nvSpPr>
        <p:spPr>
          <a:xfrm>
            <a:off x="3862375" y="304086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95" name="Google Shape;295;p24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24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24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98" name="Google Shape;298;p24"/>
          <p:cNvPicPr preferRelativeResize="0"/>
          <p:nvPr/>
        </p:nvPicPr>
        <p:blipFill>
          <a:blip r:embed="rId6" cstate="print">
            <a:alphaModFix/>
          </a:blip>
          <a:stretch>
            <a:fillRect/>
          </a:stretch>
        </p:blipFill>
        <p:spPr>
          <a:xfrm>
            <a:off x="7873790" y="4702314"/>
            <a:ext cx="845699" cy="165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24"/>
          <p:cNvPicPr preferRelativeResize="0"/>
          <p:nvPr/>
        </p:nvPicPr>
        <p:blipFill>
          <a:blip r:embed="rId7" cstate="print">
            <a:alphaModFix/>
          </a:blip>
          <a:stretch>
            <a:fillRect/>
          </a:stretch>
        </p:blipFill>
        <p:spPr>
          <a:xfrm>
            <a:off x="3951472" y="1074591"/>
            <a:ext cx="859800" cy="8598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00" name="Google Shape;300;p24"/>
          <p:cNvPicPr preferRelativeResize="0"/>
          <p:nvPr/>
        </p:nvPicPr>
        <p:blipFill>
          <a:blip r:embed="rId8" cstate="print">
            <a:alphaModFix/>
          </a:blip>
          <a:stretch>
            <a:fillRect/>
          </a:stretch>
        </p:blipFill>
        <p:spPr>
          <a:xfrm>
            <a:off x="3935047" y="3102147"/>
            <a:ext cx="845700" cy="8457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01" name="Google Shape;301;p24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РЮКЗАКИ, СУМКИ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" name="Google Shape;306;p25"/>
          <p:cNvPicPr preferRelativeResize="0"/>
          <p:nvPr/>
        </p:nvPicPr>
        <p:blipFill rotWithShape="1">
          <a:blip r:embed="rId3" cstate="print">
            <a:alphaModFix/>
          </a:blip>
          <a:srcRect b="9181"/>
          <a:stretch/>
        </p:blipFill>
        <p:spPr>
          <a:xfrm>
            <a:off x="3496000" y="0"/>
            <a:ext cx="5663751" cy="5143499"/>
          </a:xfrm>
          <a:prstGeom prst="rect">
            <a:avLst/>
          </a:prstGeom>
          <a:solidFill>
            <a:srgbClr val="434343"/>
          </a:solidFill>
          <a:ln w="797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07" name="Google Shape;307;p25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C3C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25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25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10" name="Google Shape;310;p25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25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7873790" y="4702314"/>
            <a:ext cx="845699" cy="165801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25"/>
          <p:cNvSpPr txBox="1"/>
          <p:nvPr/>
        </p:nvSpPr>
        <p:spPr>
          <a:xfrm>
            <a:off x="385630" y="855448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Органайзер для аксессуаров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CORE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995737/30</a:t>
            </a:r>
            <a:endParaRPr sz="1000" u="sng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13" name="Google Shape;313;p25"/>
          <p:cNvSpPr txBox="1"/>
          <p:nvPr/>
        </p:nvSpPr>
        <p:spPr>
          <a:xfrm>
            <a:off x="485455" y="2370681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2 059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4" name="Google Shape;314;p25"/>
          <p:cNvSpPr/>
          <p:nvPr/>
        </p:nvSpPr>
        <p:spPr>
          <a:xfrm>
            <a:off x="478663" y="2161337"/>
            <a:ext cx="127800" cy="128700"/>
          </a:xfrm>
          <a:prstGeom prst="ellipse">
            <a:avLst/>
          </a:prstGeom>
          <a:solidFill>
            <a:srgbClr val="999999"/>
          </a:solidFill>
          <a:ln w="797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315" name="Google Shape;315;p25"/>
          <p:cNvSpPr txBox="1"/>
          <p:nvPr/>
        </p:nvSpPr>
        <p:spPr>
          <a:xfrm>
            <a:off x="387250" y="1557339"/>
            <a:ext cx="34026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24x15х3,5 см.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Резинки держатели для ручек.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Сетчатые отделения.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6" name="Google Shape;316;p25"/>
          <p:cNvSpPr txBox="1"/>
          <p:nvPr/>
        </p:nvSpPr>
        <p:spPr>
          <a:xfrm>
            <a:off x="385630" y="2891828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Сумка на плечо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CORE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995735/30_p</a:t>
            </a:r>
            <a:endParaRPr sz="1000" u="sng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17" name="Google Shape;317;p25"/>
          <p:cNvSpPr txBox="1"/>
          <p:nvPr/>
        </p:nvSpPr>
        <p:spPr>
          <a:xfrm>
            <a:off x="485455" y="4452364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3 999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8" name="Google Shape;318;p25"/>
          <p:cNvSpPr/>
          <p:nvPr/>
        </p:nvSpPr>
        <p:spPr>
          <a:xfrm>
            <a:off x="478663" y="4243021"/>
            <a:ext cx="127800" cy="128700"/>
          </a:xfrm>
          <a:prstGeom prst="ellipse">
            <a:avLst/>
          </a:prstGeom>
          <a:solidFill>
            <a:srgbClr val="434343"/>
          </a:solidFill>
          <a:ln w="797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319" name="Google Shape;319;p25"/>
          <p:cNvSpPr txBox="1"/>
          <p:nvPr/>
        </p:nvSpPr>
        <p:spPr>
          <a:xfrm>
            <a:off x="387250" y="3593719"/>
            <a:ext cx="34026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25x17х5,5 см.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Объем: 2 л.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Карман с RFID защитой.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1" name="Google Shape;321;p25"/>
          <p:cNvSpPr/>
          <p:nvPr/>
        </p:nvSpPr>
        <p:spPr>
          <a:xfrm>
            <a:off x="3862375" y="102124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25"/>
          <p:cNvSpPr/>
          <p:nvPr/>
        </p:nvSpPr>
        <p:spPr>
          <a:xfrm>
            <a:off x="3862375" y="304086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23" name="Google Shape;323;p25"/>
          <p:cNvPicPr preferRelativeResize="0"/>
          <p:nvPr/>
        </p:nvPicPr>
        <p:blipFill>
          <a:blip r:embed="rId8" cstate="print">
            <a:alphaModFix/>
          </a:blip>
          <a:stretch>
            <a:fillRect/>
          </a:stretch>
        </p:blipFill>
        <p:spPr>
          <a:xfrm>
            <a:off x="3930418" y="1067297"/>
            <a:ext cx="859800" cy="8598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24" name="Google Shape;324;p25"/>
          <p:cNvPicPr preferRelativeResize="0"/>
          <p:nvPr/>
        </p:nvPicPr>
        <p:blipFill>
          <a:blip r:embed="rId9" cstate="print">
            <a:alphaModFix/>
          </a:blip>
          <a:stretch>
            <a:fillRect/>
          </a:stretch>
        </p:blipFill>
        <p:spPr>
          <a:xfrm>
            <a:off x="3925375" y="3090325"/>
            <a:ext cx="859800" cy="859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25" name="Google Shape;325;p25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РЮКЗАКИ, СУМКИ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Google Shape;330;p26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4022815" y="0"/>
            <a:ext cx="5129767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26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C3C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26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26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34" name="Google Shape;334;p26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26"/>
          <p:cNvSpPr/>
          <p:nvPr/>
        </p:nvSpPr>
        <p:spPr>
          <a:xfrm>
            <a:off x="3862375" y="102124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26"/>
          <p:cNvSpPr/>
          <p:nvPr/>
        </p:nvSpPr>
        <p:spPr>
          <a:xfrm>
            <a:off x="3862375" y="304086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26"/>
          <p:cNvSpPr txBox="1"/>
          <p:nvPr/>
        </p:nvSpPr>
        <p:spPr>
          <a:xfrm>
            <a:off x="385630" y="1321241"/>
            <a:ext cx="2178600" cy="780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Рюкзак</a:t>
            </a:r>
            <a:endParaRPr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 dirty="0">
                <a:solidFill>
                  <a:schemeClr val="tx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VERBEL</a:t>
            </a:r>
            <a:endParaRPr sz="1500" dirty="0">
              <a:solidFill>
                <a:schemeClr val="tx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u="sng" dirty="0">
                <a:solidFill>
                  <a:schemeClr val="tx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345232</a:t>
            </a:r>
            <a:endParaRPr sz="1000" dirty="0">
              <a:solidFill>
                <a:schemeClr val="tx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38" name="Google Shape;338;p26"/>
          <p:cNvSpPr txBox="1"/>
          <p:nvPr/>
        </p:nvSpPr>
        <p:spPr>
          <a:xfrm>
            <a:off x="485455" y="3134066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2 030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0" name="Google Shape;340;p26"/>
          <p:cNvSpPr txBox="1"/>
          <p:nvPr/>
        </p:nvSpPr>
        <p:spPr>
          <a:xfrm>
            <a:off x="387250" y="2012689"/>
            <a:ext cx="3402600" cy="8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42x32х15 см.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Объем: 20 л.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Подходит для ноутбука 15’.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Практичная, удобная ручка.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Боковые сетчатые карманы.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44" name="Google Shape;344;p26"/>
          <p:cNvPicPr preferRelativeResize="0"/>
          <p:nvPr/>
        </p:nvPicPr>
        <p:blipFill>
          <a:blip r:embed="rId6" cstate="print">
            <a:alphaModFix/>
          </a:blip>
          <a:stretch>
            <a:fillRect/>
          </a:stretch>
        </p:blipFill>
        <p:spPr>
          <a:xfrm>
            <a:off x="3935756" y="3094275"/>
            <a:ext cx="845700" cy="8457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45" name="Google Shape;345;p26"/>
          <p:cNvPicPr preferRelativeResize="0"/>
          <p:nvPr/>
        </p:nvPicPr>
        <p:blipFill>
          <a:blip r:embed="rId7" cstate="print">
            <a:alphaModFix/>
          </a:blip>
          <a:stretch>
            <a:fillRect/>
          </a:stretch>
        </p:blipFill>
        <p:spPr>
          <a:xfrm flipH="1">
            <a:off x="3927175" y="1074650"/>
            <a:ext cx="845700" cy="8457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46" name="Google Shape;346;p26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РЮКЗАКИ, СУМКИ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" name="Google Shape;341;p26">
            <a:extLst>
              <a:ext uri="{FF2B5EF4-FFF2-40B4-BE49-F238E27FC236}">
                <a16:creationId xmlns:a16="http://schemas.microsoft.com/office/drawing/2014/main" id="{26BB84F9-99DE-33FD-EE59-C4B464CB7D4C}"/>
              </a:ext>
            </a:extLst>
          </p:cNvPr>
          <p:cNvSpPr/>
          <p:nvPr/>
        </p:nvSpPr>
        <p:spPr>
          <a:xfrm>
            <a:off x="485455" y="2923451"/>
            <a:ext cx="127800" cy="128700"/>
          </a:xfrm>
          <a:prstGeom prst="ellipse">
            <a:avLst/>
          </a:prstGeom>
          <a:solidFill>
            <a:schemeClr val="dk1"/>
          </a:solidFill>
          <a:ln w="79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3" name="Google Shape;342;p26">
            <a:extLst>
              <a:ext uri="{FF2B5EF4-FFF2-40B4-BE49-F238E27FC236}">
                <a16:creationId xmlns:a16="http://schemas.microsoft.com/office/drawing/2014/main" id="{A92569FC-BBB7-6744-AC94-5F98EB557E64}"/>
              </a:ext>
            </a:extLst>
          </p:cNvPr>
          <p:cNvSpPr/>
          <p:nvPr/>
        </p:nvSpPr>
        <p:spPr>
          <a:xfrm>
            <a:off x="659651" y="2923451"/>
            <a:ext cx="127800" cy="128700"/>
          </a:xfrm>
          <a:prstGeom prst="ellipse">
            <a:avLst/>
          </a:prstGeom>
          <a:solidFill>
            <a:srgbClr val="CC0000"/>
          </a:solidFill>
          <a:ln w="79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4" name="Google Shape;343;p26">
            <a:extLst>
              <a:ext uri="{FF2B5EF4-FFF2-40B4-BE49-F238E27FC236}">
                <a16:creationId xmlns:a16="http://schemas.microsoft.com/office/drawing/2014/main" id="{692EEC7D-5E59-4E73-379B-AA5FBF76BC34}"/>
              </a:ext>
            </a:extLst>
          </p:cNvPr>
          <p:cNvSpPr/>
          <p:nvPr/>
        </p:nvSpPr>
        <p:spPr>
          <a:xfrm>
            <a:off x="842006" y="2923451"/>
            <a:ext cx="127800" cy="128700"/>
          </a:xfrm>
          <a:prstGeom prst="ellipse">
            <a:avLst/>
          </a:prstGeom>
          <a:solidFill>
            <a:srgbClr val="666666"/>
          </a:solidFill>
          <a:ln w="797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5" name="Google Shape;343;p26">
            <a:extLst>
              <a:ext uri="{FF2B5EF4-FFF2-40B4-BE49-F238E27FC236}">
                <a16:creationId xmlns:a16="http://schemas.microsoft.com/office/drawing/2014/main" id="{48D48019-A2C8-68F1-4F67-7185068CE2E6}"/>
              </a:ext>
            </a:extLst>
          </p:cNvPr>
          <p:cNvSpPr/>
          <p:nvPr/>
        </p:nvSpPr>
        <p:spPr>
          <a:xfrm>
            <a:off x="1020416" y="2926787"/>
            <a:ext cx="127800" cy="128700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7975" cap="flat" cmpd="sng">
            <a:solidFill>
              <a:schemeClr val="accent1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1" name="Google Shape;351;p27"/>
          <p:cNvPicPr preferRelativeResize="0"/>
          <p:nvPr/>
        </p:nvPicPr>
        <p:blipFill rotWithShape="1">
          <a:blip r:embed="rId3" cstate="print">
            <a:alphaModFix/>
          </a:blip>
          <a:srcRect r="2104"/>
          <a:stretch/>
        </p:blipFill>
        <p:spPr>
          <a:xfrm>
            <a:off x="4135675" y="0"/>
            <a:ext cx="5008326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p27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27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54" name="Google Shape;354;p27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27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CDCA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27"/>
          <p:cNvSpPr txBox="1"/>
          <p:nvPr/>
        </p:nvSpPr>
        <p:spPr>
          <a:xfrm>
            <a:off x="385630" y="1321241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Рюкзак водостойкий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USE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16804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57" name="Google Shape;357;p27"/>
          <p:cNvSpPr txBox="1"/>
          <p:nvPr/>
        </p:nvSpPr>
        <p:spPr>
          <a:xfrm>
            <a:off x="485455" y="3649008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1 595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8" name="Google Shape;358;p27"/>
          <p:cNvSpPr/>
          <p:nvPr/>
        </p:nvSpPr>
        <p:spPr>
          <a:xfrm>
            <a:off x="478663" y="3439665"/>
            <a:ext cx="127800" cy="128700"/>
          </a:xfrm>
          <a:prstGeom prst="ellipse">
            <a:avLst/>
          </a:prstGeom>
          <a:solidFill>
            <a:srgbClr val="666666"/>
          </a:solidFill>
          <a:ln w="797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359" name="Google Shape;359;p27"/>
          <p:cNvSpPr txBox="1"/>
          <p:nvPr/>
        </p:nvSpPr>
        <p:spPr>
          <a:xfrm>
            <a:off x="387250" y="2049639"/>
            <a:ext cx="3402600" cy="129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41x31 см.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Объем: 16 л.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100% полиэстер.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Подходит для ноутбука 15’.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Светоотражающие элементы.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Боковые сетчатые карманы.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Вентилируемые лямки, крепление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на ручку чемодана.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0" name="Google Shape;360;p27"/>
          <p:cNvSpPr/>
          <p:nvPr/>
        </p:nvSpPr>
        <p:spPr>
          <a:xfrm>
            <a:off x="3862375" y="102124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27"/>
          <p:cNvSpPr/>
          <p:nvPr/>
        </p:nvSpPr>
        <p:spPr>
          <a:xfrm>
            <a:off x="3862375" y="304086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27"/>
          <p:cNvSpPr/>
          <p:nvPr/>
        </p:nvSpPr>
        <p:spPr>
          <a:xfrm>
            <a:off x="662783" y="3438393"/>
            <a:ext cx="127800" cy="128700"/>
          </a:xfrm>
          <a:prstGeom prst="ellipse">
            <a:avLst/>
          </a:prstGeom>
          <a:solidFill>
            <a:srgbClr val="0B5394"/>
          </a:solidFill>
          <a:ln w="7975" cap="flat" cmpd="sng">
            <a:solidFill>
              <a:srgbClr val="0B539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pic>
        <p:nvPicPr>
          <p:cNvPr id="363" name="Google Shape;363;p27"/>
          <p:cNvPicPr preferRelativeResize="0"/>
          <p:nvPr/>
        </p:nvPicPr>
        <p:blipFill>
          <a:blip r:embed="rId6" cstate="print">
            <a:alphaModFix/>
          </a:blip>
          <a:stretch>
            <a:fillRect/>
          </a:stretch>
        </p:blipFill>
        <p:spPr>
          <a:xfrm>
            <a:off x="8238377" y="4714056"/>
            <a:ext cx="326069" cy="15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27"/>
          <p:cNvPicPr preferRelativeResize="0"/>
          <p:nvPr/>
        </p:nvPicPr>
        <p:blipFill>
          <a:blip r:embed="rId7" cstate="print">
            <a:alphaModFix/>
          </a:blip>
          <a:stretch>
            <a:fillRect/>
          </a:stretch>
        </p:blipFill>
        <p:spPr>
          <a:xfrm flipH="1">
            <a:off x="3945991" y="1084722"/>
            <a:ext cx="820200" cy="8202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65" name="Google Shape;365;p27"/>
          <p:cNvPicPr preferRelativeResize="0"/>
          <p:nvPr/>
        </p:nvPicPr>
        <p:blipFill>
          <a:blip r:embed="rId8" cstate="print"/>
          <a:stretch>
            <a:fillRect/>
          </a:stretch>
        </p:blipFill>
        <p:spPr>
          <a:xfrm>
            <a:off x="3923744" y="3082972"/>
            <a:ext cx="859800" cy="859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66" name="Google Shape;366;p27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РЮКЗАКИ, СУМКИ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1" name="Google Shape;371;p28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0" y="0"/>
            <a:ext cx="9144000" cy="5191601"/>
          </a:xfrm>
          <a:prstGeom prst="rect">
            <a:avLst/>
          </a:prstGeom>
          <a:noFill/>
          <a:ln>
            <a:noFill/>
          </a:ln>
        </p:spPr>
      </p:pic>
      <p:sp>
        <p:nvSpPr>
          <p:cNvPr id="372" name="Google Shape;372;p28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28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74" name="Google Shape;374;p28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p28"/>
          <p:cNvSpPr/>
          <p:nvPr/>
        </p:nvSpPr>
        <p:spPr>
          <a:xfrm>
            <a:off x="0" y="0"/>
            <a:ext cx="4379700" cy="5273040"/>
          </a:xfrm>
          <a:prstGeom prst="rect">
            <a:avLst/>
          </a:prstGeom>
          <a:solidFill>
            <a:srgbClr val="C2CD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28"/>
          <p:cNvSpPr txBox="1"/>
          <p:nvPr/>
        </p:nvSpPr>
        <p:spPr>
          <a:xfrm>
            <a:off x="385630" y="1321241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Рюкзак водостойкий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COOL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16781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77" name="Google Shape;377;p28"/>
          <p:cNvSpPr txBox="1"/>
          <p:nvPr/>
        </p:nvSpPr>
        <p:spPr>
          <a:xfrm>
            <a:off x="485455" y="3328024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1 619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8" name="Google Shape;378;p28"/>
          <p:cNvSpPr/>
          <p:nvPr/>
        </p:nvSpPr>
        <p:spPr>
          <a:xfrm>
            <a:off x="478663" y="3118681"/>
            <a:ext cx="127800" cy="128700"/>
          </a:xfrm>
          <a:prstGeom prst="ellipse">
            <a:avLst/>
          </a:prstGeom>
          <a:solidFill>
            <a:schemeClr val="dk1"/>
          </a:solidFill>
          <a:ln w="79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379" name="Google Shape;379;p28"/>
          <p:cNvSpPr txBox="1"/>
          <p:nvPr/>
        </p:nvSpPr>
        <p:spPr>
          <a:xfrm>
            <a:off x="387250" y="2020079"/>
            <a:ext cx="3402600" cy="11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43x30x13 см.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Объем: 16 л.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100% полиэстер.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Подходит для ноутбука 15’.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Светоотражающие элементы.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Боковые сетчатые карманы.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80" name="Google Shape;380;p28"/>
          <p:cNvSpPr/>
          <p:nvPr/>
        </p:nvSpPr>
        <p:spPr>
          <a:xfrm>
            <a:off x="3862375" y="102124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28"/>
          <p:cNvSpPr/>
          <p:nvPr/>
        </p:nvSpPr>
        <p:spPr>
          <a:xfrm>
            <a:off x="3862375" y="304086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28"/>
          <p:cNvSpPr/>
          <p:nvPr/>
        </p:nvSpPr>
        <p:spPr>
          <a:xfrm>
            <a:off x="662783" y="3117410"/>
            <a:ext cx="127800" cy="128700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7975" cap="flat" cmpd="sng">
            <a:solidFill>
              <a:schemeClr val="accent1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383" name="Google Shape;383;p28"/>
          <p:cNvSpPr/>
          <p:nvPr/>
        </p:nvSpPr>
        <p:spPr>
          <a:xfrm>
            <a:off x="836979" y="3117410"/>
            <a:ext cx="127800" cy="128700"/>
          </a:xfrm>
          <a:prstGeom prst="ellipse">
            <a:avLst/>
          </a:prstGeom>
          <a:solidFill>
            <a:srgbClr val="CC0000"/>
          </a:solidFill>
          <a:ln w="79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384" name="Google Shape;384;p28"/>
          <p:cNvSpPr/>
          <p:nvPr/>
        </p:nvSpPr>
        <p:spPr>
          <a:xfrm>
            <a:off x="1019334" y="3117410"/>
            <a:ext cx="127800" cy="128700"/>
          </a:xfrm>
          <a:prstGeom prst="ellipse">
            <a:avLst/>
          </a:prstGeom>
          <a:solidFill>
            <a:srgbClr val="666666"/>
          </a:solidFill>
          <a:ln w="797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pic>
        <p:nvPicPr>
          <p:cNvPr id="385" name="Google Shape;385;p28"/>
          <p:cNvPicPr preferRelativeResize="0"/>
          <p:nvPr/>
        </p:nvPicPr>
        <p:blipFill>
          <a:blip r:embed="rId6" cstate="print">
            <a:alphaModFix/>
          </a:blip>
          <a:stretch>
            <a:fillRect/>
          </a:stretch>
        </p:blipFill>
        <p:spPr>
          <a:xfrm>
            <a:off x="8238377" y="4714056"/>
            <a:ext cx="326069" cy="15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Google Shape;386;p28"/>
          <p:cNvPicPr preferRelativeResize="0"/>
          <p:nvPr/>
        </p:nvPicPr>
        <p:blipFill>
          <a:blip r:embed="rId7" cstate="print">
            <a:alphaModFix/>
          </a:blip>
          <a:stretch>
            <a:fillRect/>
          </a:stretch>
        </p:blipFill>
        <p:spPr>
          <a:xfrm flipH="1">
            <a:off x="3945991" y="1084722"/>
            <a:ext cx="820200" cy="8202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87" name="Google Shape;387;p28"/>
          <p:cNvPicPr preferRelativeResize="0"/>
          <p:nvPr/>
        </p:nvPicPr>
        <p:blipFill>
          <a:blip r:embed="rId8" cstate="print">
            <a:alphaModFix/>
          </a:blip>
          <a:stretch>
            <a:fillRect/>
          </a:stretch>
        </p:blipFill>
        <p:spPr>
          <a:xfrm>
            <a:off x="3923744" y="3082972"/>
            <a:ext cx="859800" cy="859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88" name="Google Shape;388;p28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РЮКЗАКИ, СУМКИ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3" name="Google Shape;393;p29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3986797" y="0"/>
            <a:ext cx="5157203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p29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p29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96" name="Google Shape;396;p29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397" name="Google Shape;397;p29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E6DEC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29"/>
          <p:cNvSpPr txBox="1"/>
          <p:nvPr/>
        </p:nvSpPr>
        <p:spPr>
          <a:xfrm>
            <a:off x="385630" y="1321241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Рюкзак водостойкий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ECLAT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16780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99" name="Google Shape;399;p29"/>
          <p:cNvSpPr txBox="1"/>
          <p:nvPr/>
        </p:nvSpPr>
        <p:spPr>
          <a:xfrm>
            <a:off x="485455" y="3466346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1 459 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00" name="Google Shape;400;p29"/>
          <p:cNvSpPr/>
          <p:nvPr/>
        </p:nvSpPr>
        <p:spPr>
          <a:xfrm>
            <a:off x="478663" y="3257003"/>
            <a:ext cx="127800" cy="128700"/>
          </a:xfrm>
          <a:prstGeom prst="ellipse">
            <a:avLst/>
          </a:prstGeom>
          <a:solidFill>
            <a:srgbClr val="0B5394"/>
          </a:solidFill>
          <a:ln w="7975" cap="flat" cmpd="sng">
            <a:solidFill>
              <a:srgbClr val="0B539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401" name="Google Shape;401;p29"/>
          <p:cNvSpPr txBox="1"/>
          <p:nvPr/>
        </p:nvSpPr>
        <p:spPr>
          <a:xfrm>
            <a:off x="387250" y="2034859"/>
            <a:ext cx="3402600" cy="129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43x31x10 см.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Объем: 13 л.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100% полиэстер.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Подходит для ноутбука 15’.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Светоотражающие элементы.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Вентилируемые лямки, крепление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на ручку чемодана.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02" name="Google Shape;402;p29"/>
          <p:cNvSpPr/>
          <p:nvPr/>
        </p:nvSpPr>
        <p:spPr>
          <a:xfrm>
            <a:off x="3862375" y="102124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29"/>
          <p:cNvSpPr/>
          <p:nvPr/>
        </p:nvSpPr>
        <p:spPr>
          <a:xfrm>
            <a:off x="3862375" y="304086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29"/>
          <p:cNvSpPr/>
          <p:nvPr/>
        </p:nvSpPr>
        <p:spPr>
          <a:xfrm>
            <a:off x="662783" y="3255731"/>
            <a:ext cx="127800" cy="128700"/>
          </a:xfrm>
          <a:prstGeom prst="ellipse">
            <a:avLst/>
          </a:prstGeom>
          <a:solidFill>
            <a:srgbClr val="1155CC"/>
          </a:solidFill>
          <a:ln w="7975" cap="flat" cmpd="sng">
            <a:solidFill>
              <a:srgbClr val="1155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405" name="Google Shape;405;p29"/>
          <p:cNvSpPr/>
          <p:nvPr/>
        </p:nvSpPr>
        <p:spPr>
          <a:xfrm>
            <a:off x="836979" y="3255731"/>
            <a:ext cx="127800" cy="128700"/>
          </a:xfrm>
          <a:prstGeom prst="ellipse">
            <a:avLst/>
          </a:prstGeom>
          <a:solidFill>
            <a:srgbClr val="CC0000"/>
          </a:solidFill>
          <a:ln w="79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406" name="Google Shape;406;p29"/>
          <p:cNvSpPr/>
          <p:nvPr/>
        </p:nvSpPr>
        <p:spPr>
          <a:xfrm>
            <a:off x="1019334" y="3255731"/>
            <a:ext cx="127800" cy="128700"/>
          </a:xfrm>
          <a:prstGeom prst="ellipse">
            <a:avLst/>
          </a:prstGeom>
          <a:solidFill>
            <a:srgbClr val="666666"/>
          </a:solidFill>
          <a:ln w="797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pic>
        <p:nvPicPr>
          <p:cNvPr id="407" name="Google Shape;407;p29"/>
          <p:cNvPicPr preferRelativeResize="0"/>
          <p:nvPr/>
        </p:nvPicPr>
        <p:blipFill>
          <a:blip r:embed="rId6" cstate="print">
            <a:alphaModFix/>
          </a:blip>
          <a:stretch>
            <a:fillRect/>
          </a:stretch>
        </p:blipFill>
        <p:spPr>
          <a:xfrm>
            <a:off x="8238377" y="4714056"/>
            <a:ext cx="326069" cy="15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29"/>
          <p:cNvPicPr preferRelativeResize="0"/>
          <p:nvPr/>
        </p:nvPicPr>
        <p:blipFill>
          <a:blip r:embed="rId7" cstate="print">
            <a:alphaModFix/>
          </a:blip>
          <a:stretch>
            <a:fillRect/>
          </a:stretch>
        </p:blipFill>
        <p:spPr>
          <a:xfrm>
            <a:off x="3955231" y="1086962"/>
            <a:ext cx="818100" cy="8181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09" name="Google Shape;409;p29"/>
          <p:cNvPicPr preferRelativeResize="0"/>
          <p:nvPr/>
        </p:nvPicPr>
        <p:blipFill>
          <a:blip r:embed="rId8" cstate="print">
            <a:alphaModFix/>
          </a:blip>
          <a:stretch>
            <a:fillRect/>
          </a:stretch>
        </p:blipFill>
        <p:spPr>
          <a:xfrm>
            <a:off x="3955219" y="3098009"/>
            <a:ext cx="818100" cy="818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410" name="Google Shape;410;p29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РЮКЗАКИ, СУМКИ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5" name="Google Shape;415;p30"/>
          <p:cNvPicPr preferRelativeResize="0"/>
          <p:nvPr/>
        </p:nvPicPr>
        <p:blipFill rotWithShape="1">
          <a:blip r:embed="rId3" cstate="print">
            <a:alphaModFix/>
          </a:blip>
          <a:srcRect t="1758"/>
          <a:stretch/>
        </p:blipFill>
        <p:spPr>
          <a:xfrm>
            <a:off x="3862375" y="0"/>
            <a:ext cx="5281625" cy="5175025"/>
          </a:xfrm>
          <a:prstGeom prst="rect">
            <a:avLst/>
          </a:prstGeom>
          <a:noFill/>
          <a:ln>
            <a:noFill/>
          </a:ln>
        </p:spPr>
      </p:pic>
      <p:sp>
        <p:nvSpPr>
          <p:cNvPr id="416" name="Google Shape;416;p30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7" name="Google Shape;417;p30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418" name="Google Shape;418;p30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419" name="Google Shape;419;p30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DED0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p30"/>
          <p:cNvSpPr txBox="1"/>
          <p:nvPr/>
        </p:nvSpPr>
        <p:spPr>
          <a:xfrm>
            <a:off x="385630" y="1321241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Рюкзак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PLUS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16784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21" name="Google Shape;421;p30"/>
          <p:cNvSpPr txBox="1"/>
          <p:nvPr/>
        </p:nvSpPr>
        <p:spPr>
          <a:xfrm>
            <a:off x="485455" y="3288984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1 277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2" name="Google Shape;422;p30"/>
          <p:cNvSpPr/>
          <p:nvPr/>
        </p:nvSpPr>
        <p:spPr>
          <a:xfrm>
            <a:off x="478663" y="3079641"/>
            <a:ext cx="127800" cy="128700"/>
          </a:xfrm>
          <a:prstGeom prst="ellipse">
            <a:avLst/>
          </a:prstGeom>
          <a:solidFill>
            <a:srgbClr val="0B5394"/>
          </a:solidFill>
          <a:ln w="7975" cap="flat" cmpd="sng">
            <a:solidFill>
              <a:srgbClr val="0B539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423" name="Google Shape;423;p30"/>
          <p:cNvSpPr txBox="1"/>
          <p:nvPr/>
        </p:nvSpPr>
        <p:spPr>
          <a:xfrm>
            <a:off x="387250" y="2020079"/>
            <a:ext cx="34026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44x26x12 см.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Объем: 14 л.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100% полиэстер.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Светоотражающие элементы.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Вентилируемые лямки.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Передний карман на молнии.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4" name="Google Shape;424;p30"/>
          <p:cNvSpPr/>
          <p:nvPr/>
        </p:nvSpPr>
        <p:spPr>
          <a:xfrm>
            <a:off x="3862375" y="102124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30"/>
          <p:cNvSpPr/>
          <p:nvPr/>
        </p:nvSpPr>
        <p:spPr>
          <a:xfrm>
            <a:off x="3862375" y="304086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30"/>
          <p:cNvSpPr/>
          <p:nvPr/>
        </p:nvSpPr>
        <p:spPr>
          <a:xfrm>
            <a:off x="662783" y="3078369"/>
            <a:ext cx="127800" cy="128700"/>
          </a:xfrm>
          <a:prstGeom prst="ellipse">
            <a:avLst/>
          </a:prstGeom>
          <a:solidFill>
            <a:schemeClr val="dk1"/>
          </a:solidFill>
          <a:ln w="79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427" name="Google Shape;427;p30"/>
          <p:cNvSpPr/>
          <p:nvPr/>
        </p:nvSpPr>
        <p:spPr>
          <a:xfrm>
            <a:off x="836979" y="3078369"/>
            <a:ext cx="127800" cy="128700"/>
          </a:xfrm>
          <a:prstGeom prst="ellipse">
            <a:avLst/>
          </a:prstGeom>
          <a:solidFill>
            <a:srgbClr val="CC0000"/>
          </a:solidFill>
          <a:ln w="79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428" name="Google Shape;428;p30"/>
          <p:cNvSpPr/>
          <p:nvPr/>
        </p:nvSpPr>
        <p:spPr>
          <a:xfrm>
            <a:off x="1019334" y="3078369"/>
            <a:ext cx="127800" cy="128700"/>
          </a:xfrm>
          <a:prstGeom prst="ellipse">
            <a:avLst/>
          </a:prstGeom>
          <a:solidFill>
            <a:srgbClr val="666666"/>
          </a:solidFill>
          <a:ln w="797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pic>
        <p:nvPicPr>
          <p:cNvPr id="429" name="Google Shape;429;p30"/>
          <p:cNvPicPr preferRelativeResize="0"/>
          <p:nvPr/>
        </p:nvPicPr>
        <p:blipFill>
          <a:blip r:embed="rId6" cstate="print">
            <a:alphaModFix/>
          </a:blip>
          <a:stretch>
            <a:fillRect/>
          </a:stretch>
        </p:blipFill>
        <p:spPr>
          <a:xfrm>
            <a:off x="8238377" y="4714056"/>
            <a:ext cx="326069" cy="15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p30"/>
          <p:cNvPicPr preferRelativeResize="0"/>
          <p:nvPr/>
        </p:nvPicPr>
        <p:blipFill>
          <a:blip r:embed="rId7" cstate="print">
            <a:alphaModFix/>
          </a:blip>
          <a:stretch>
            <a:fillRect/>
          </a:stretch>
        </p:blipFill>
        <p:spPr>
          <a:xfrm>
            <a:off x="3920125" y="1067600"/>
            <a:ext cx="859800" cy="8598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31" name="Google Shape;431;p30"/>
          <p:cNvPicPr preferRelativeResize="0"/>
          <p:nvPr/>
        </p:nvPicPr>
        <p:blipFill>
          <a:blip r:embed="rId8" cstate="print">
            <a:alphaModFix/>
          </a:blip>
          <a:stretch>
            <a:fillRect/>
          </a:stretch>
        </p:blipFill>
        <p:spPr>
          <a:xfrm>
            <a:off x="3918775" y="3085100"/>
            <a:ext cx="859800" cy="859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432" name="Google Shape;432;p30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РЮКЗАКИ, СУМКИ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7" name="Google Shape;437;p31"/>
          <p:cNvPicPr preferRelativeResize="0"/>
          <p:nvPr/>
        </p:nvPicPr>
        <p:blipFill rotWithShape="1">
          <a:blip r:embed="rId3" cstate="print">
            <a:alphaModFix/>
          </a:blip>
          <a:srcRect r="921"/>
          <a:stretch/>
        </p:blipFill>
        <p:spPr>
          <a:xfrm>
            <a:off x="4067575" y="0"/>
            <a:ext cx="5082426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438" name="Google Shape;438;p31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C8C8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" name="Google Shape;439;p31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0" name="Google Shape;440;p31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441" name="Google Shape;441;p31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442" name="Google Shape;442;p31"/>
          <p:cNvSpPr txBox="1"/>
          <p:nvPr/>
        </p:nvSpPr>
        <p:spPr>
          <a:xfrm>
            <a:off x="385630" y="1321241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Рюкзак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FAB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16779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43" name="Google Shape;443;p31"/>
          <p:cNvSpPr txBox="1"/>
          <p:nvPr/>
        </p:nvSpPr>
        <p:spPr>
          <a:xfrm>
            <a:off x="485455" y="3282810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505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4" name="Google Shape;444;p31"/>
          <p:cNvSpPr/>
          <p:nvPr/>
        </p:nvSpPr>
        <p:spPr>
          <a:xfrm>
            <a:off x="478663" y="3073467"/>
            <a:ext cx="127800" cy="128700"/>
          </a:xfrm>
          <a:prstGeom prst="ellipse">
            <a:avLst/>
          </a:prstGeom>
          <a:solidFill>
            <a:srgbClr val="B7B7B7"/>
          </a:solidFill>
          <a:ln w="797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445" name="Google Shape;445;p31"/>
          <p:cNvSpPr txBox="1"/>
          <p:nvPr/>
        </p:nvSpPr>
        <p:spPr>
          <a:xfrm>
            <a:off x="387250" y="2012689"/>
            <a:ext cx="3402600" cy="11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46x27 см.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Объем: 3 л.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100% полиэстер.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Кулиска, регулируемые плечевые ремни.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Основное отделение со шнурком.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Два боковых сетчатых кармана.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6" name="Google Shape;446;p31"/>
          <p:cNvSpPr/>
          <p:nvPr/>
        </p:nvSpPr>
        <p:spPr>
          <a:xfrm>
            <a:off x="3862375" y="102124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7" name="Google Shape;447;p31"/>
          <p:cNvSpPr/>
          <p:nvPr/>
        </p:nvSpPr>
        <p:spPr>
          <a:xfrm>
            <a:off x="3862375" y="304086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" name="Google Shape;448;p31"/>
          <p:cNvSpPr/>
          <p:nvPr/>
        </p:nvSpPr>
        <p:spPr>
          <a:xfrm>
            <a:off x="662783" y="3072196"/>
            <a:ext cx="127800" cy="128700"/>
          </a:xfrm>
          <a:prstGeom prst="ellipse">
            <a:avLst/>
          </a:prstGeom>
          <a:solidFill>
            <a:srgbClr val="FFE500"/>
          </a:solidFill>
          <a:ln w="797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449" name="Google Shape;449;p31"/>
          <p:cNvSpPr/>
          <p:nvPr/>
        </p:nvSpPr>
        <p:spPr>
          <a:xfrm>
            <a:off x="836979" y="3072196"/>
            <a:ext cx="127800" cy="128700"/>
          </a:xfrm>
          <a:prstGeom prst="ellipse">
            <a:avLst/>
          </a:prstGeom>
          <a:solidFill>
            <a:srgbClr val="CC0000"/>
          </a:solidFill>
          <a:ln w="79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450" name="Google Shape;450;p31"/>
          <p:cNvSpPr/>
          <p:nvPr/>
        </p:nvSpPr>
        <p:spPr>
          <a:xfrm>
            <a:off x="1019334" y="3072196"/>
            <a:ext cx="127800" cy="128700"/>
          </a:xfrm>
          <a:prstGeom prst="ellipse">
            <a:avLst/>
          </a:prstGeom>
          <a:solidFill>
            <a:srgbClr val="0B5394"/>
          </a:solidFill>
          <a:ln w="7975" cap="flat" cmpd="sng">
            <a:solidFill>
              <a:srgbClr val="0B539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451" name="Google Shape;451;p31"/>
          <p:cNvSpPr/>
          <p:nvPr/>
        </p:nvSpPr>
        <p:spPr>
          <a:xfrm>
            <a:off x="1196191" y="3072196"/>
            <a:ext cx="127800" cy="128700"/>
          </a:xfrm>
          <a:prstGeom prst="ellipse">
            <a:avLst/>
          </a:prstGeom>
          <a:solidFill>
            <a:srgbClr val="073763"/>
          </a:solidFill>
          <a:ln w="7975" cap="flat" cmpd="sng">
            <a:solidFill>
              <a:srgbClr val="07376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452" name="Google Shape;452;p31"/>
          <p:cNvSpPr txBox="1"/>
          <p:nvPr/>
        </p:nvSpPr>
        <p:spPr>
          <a:xfrm>
            <a:off x="1275910" y="3000757"/>
            <a:ext cx="293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+1</a:t>
            </a:r>
            <a:endParaRPr sz="6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453" name="Google Shape;453;p31"/>
          <p:cNvPicPr preferRelativeResize="0"/>
          <p:nvPr/>
        </p:nvPicPr>
        <p:blipFill>
          <a:blip r:embed="rId6" cstate="print">
            <a:alphaModFix/>
          </a:blip>
          <a:stretch>
            <a:fillRect/>
          </a:stretch>
        </p:blipFill>
        <p:spPr>
          <a:xfrm>
            <a:off x="3920125" y="1060100"/>
            <a:ext cx="859800" cy="8598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54" name="Google Shape;454;p31"/>
          <p:cNvPicPr preferRelativeResize="0"/>
          <p:nvPr/>
        </p:nvPicPr>
        <p:blipFill>
          <a:blip r:embed="rId7" cstate="print">
            <a:alphaModFix/>
          </a:blip>
          <a:stretch>
            <a:fillRect/>
          </a:stretch>
        </p:blipFill>
        <p:spPr>
          <a:xfrm>
            <a:off x="3925875" y="3090025"/>
            <a:ext cx="859800" cy="859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455" name="Google Shape;455;p31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РЮКЗАКИ, СУМКИ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4"/>
          <p:cNvPicPr preferRelativeResize="0"/>
          <p:nvPr/>
        </p:nvPicPr>
        <p:blipFill rotWithShape="1">
          <a:blip r:embed="rId3" cstate="print">
            <a:alphaModFix/>
          </a:blip>
          <a:srcRect r="5962"/>
          <a:stretch/>
        </p:blipFill>
        <p:spPr>
          <a:xfrm>
            <a:off x="4371000" y="0"/>
            <a:ext cx="48364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C2C8C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14"/>
          <p:cNvSpPr txBox="1"/>
          <p:nvPr/>
        </p:nvSpPr>
        <p:spPr>
          <a:xfrm>
            <a:off x="371476" y="175041"/>
            <a:ext cx="3982200" cy="8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ТОВАРЫ РАЗДЕЛА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 — ЭТО: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65" name="Google Shape;65;p14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377514" y="1372250"/>
            <a:ext cx="4226400" cy="21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Выгода 60% — заказывайте и зарабатывайте больше.</a:t>
            </a:r>
            <a:endParaRPr sz="10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Скидки доступны всем партнерам, независимо</a:t>
            </a:r>
            <a:endParaRPr sz="10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от уровня в программе лояльности.</a:t>
            </a:r>
            <a:endParaRPr sz="10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Новые, кондиционные, полноценные, </a:t>
            </a:r>
            <a:br>
              <a:rPr lang="ru" sz="10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ru" sz="10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популярные и эффективные.</a:t>
            </a:r>
            <a:endParaRPr sz="10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 глубокими остатками: больше деталей —</a:t>
            </a:r>
            <a:endParaRPr sz="10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 каталоге по QR-коду.</a:t>
            </a:r>
            <a:endParaRPr sz="10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7" name="Google Shape;67;p14"/>
          <p:cNvSpPr/>
          <p:nvPr/>
        </p:nvSpPr>
        <p:spPr>
          <a:xfrm>
            <a:off x="2841228" y="3683825"/>
            <a:ext cx="1208100" cy="1187700"/>
          </a:xfrm>
          <a:prstGeom prst="roundRect">
            <a:avLst>
              <a:gd name="adj" fmla="val 1154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03450" tIns="103450" rIns="103450" bIns="1034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84"/>
          </a:p>
        </p:txBody>
      </p:sp>
      <p:pic>
        <p:nvPicPr>
          <p:cNvPr id="68" name="Google Shape;68;p14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2895117" y="3732335"/>
            <a:ext cx="1093404" cy="1093404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4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14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" name="Google Shape;460;p32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4379625" y="0"/>
            <a:ext cx="4764374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Google Shape;461;p32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D2D2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p32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32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464" name="Google Shape;464;p32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465" name="Google Shape;465;p32"/>
          <p:cNvSpPr txBox="1"/>
          <p:nvPr/>
        </p:nvSpPr>
        <p:spPr>
          <a:xfrm>
            <a:off x="385630" y="1321241"/>
            <a:ext cx="2178600" cy="780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Рюкзак с ремнем слинг </a:t>
            </a:r>
            <a:endParaRPr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tx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PICK</a:t>
            </a:r>
            <a:endParaRPr sz="1500" dirty="0">
              <a:solidFill>
                <a:schemeClr val="tx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u="sng" dirty="0">
                <a:solidFill>
                  <a:schemeClr val="tx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16778</a:t>
            </a:r>
            <a:endParaRPr sz="1000" dirty="0">
              <a:solidFill>
                <a:schemeClr val="tx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66" name="Google Shape;466;p32"/>
          <p:cNvSpPr txBox="1"/>
          <p:nvPr/>
        </p:nvSpPr>
        <p:spPr>
          <a:xfrm>
            <a:off x="485455" y="3470200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809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67" name="Google Shape;467;p32"/>
          <p:cNvSpPr/>
          <p:nvPr/>
        </p:nvSpPr>
        <p:spPr>
          <a:xfrm>
            <a:off x="478663" y="3260857"/>
            <a:ext cx="127800" cy="128700"/>
          </a:xfrm>
          <a:prstGeom prst="ellipse">
            <a:avLst/>
          </a:prstGeom>
          <a:solidFill>
            <a:schemeClr val="dk1"/>
          </a:solidFill>
          <a:ln w="79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468" name="Google Shape;468;p32"/>
          <p:cNvSpPr txBox="1"/>
          <p:nvPr/>
        </p:nvSpPr>
        <p:spPr>
          <a:xfrm>
            <a:off x="387250" y="2005298"/>
            <a:ext cx="3402600" cy="129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41x32 см.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Объем: 8 л.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100% полиэстер.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Основное отделение на молнии с пуллером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 отражающей поверхностью.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Боковой сетчатый карман.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Регулируемый усиленный плечевой ремень.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69" name="Google Shape;469;p32"/>
          <p:cNvSpPr/>
          <p:nvPr/>
        </p:nvSpPr>
        <p:spPr>
          <a:xfrm>
            <a:off x="3862375" y="102124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" name="Google Shape;470;p32"/>
          <p:cNvSpPr/>
          <p:nvPr/>
        </p:nvSpPr>
        <p:spPr>
          <a:xfrm>
            <a:off x="3862375" y="304086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32"/>
          <p:cNvSpPr/>
          <p:nvPr/>
        </p:nvSpPr>
        <p:spPr>
          <a:xfrm>
            <a:off x="662783" y="3259586"/>
            <a:ext cx="127800" cy="128700"/>
          </a:xfrm>
          <a:prstGeom prst="ellipse">
            <a:avLst/>
          </a:prstGeom>
          <a:solidFill>
            <a:schemeClr val="lt1"/>
          </a:solidFill>
          <a:ln w="79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472" name="Google Shape;472;p32"/>
          <p:cNvSpPr/>
          <p:nvPr/>
        </p:nvSpPr>
        <p:spPr>
          <a:xfrm>
            <a:off x="836979" y="3259586"/>
            <a:ext cx="127800" cy="128700"/>
          </a:xfrm>
          <a:prstGeom prst="ellipse">
            <a:avLst/>
          </a:prstGeom>
          <a:solidFill>
            <a:srgbClr val="CC0000"/>
          </a:solidFill>
          <a:ln w="79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473" name="Google Shape;473;p32"/>
          <p:cNvSpPr/>
          <p:nvPr/>
        </p:nvSpPr>
        <p:spPr>
          <a:xfrm>
            <a:off x="1019334" y="3259586"/>
            <a:ext cx="127800" cy="128700"/>
          </a:xfrm>
          <a:prstGeom prst="ellipse">
            <a:avLst/>
          </a:prstGeom>
          <a:solidFill>
            <a:srgbClr val="0B5394"/>
          </a:solidFill>
          <a:ln w="7975" cap="flat" cmpd="sng">
            <a:solidFill>
              <a:srgbClr val="0B539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474" name="Google Shape;474;p32"/>
          <p:cNvSpPr/>
          <p:nvPr/>
        </p:nvSpPr>
        <p:spPr>
          <a:xfrm>
            <a:off x="1196191" y="3259586"/>
            <a:ext cx="127800" cy="128700"/>
          </a:xfrm>
          <a:prstGeom prst="ellipse">
            <a:avLst/>
          </a:prstGeom>
          <a:solidFill>
            <a:srgbClr val="073763"/>
          </a:solidFill>
          <a:ln w="7975" cap="flat" cmpd="sng">
            <a:solidFill>
              <a:srgbClr val="07376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475" name="Google Shape;475;p32"/>
          <p:cNvSpPr txBox="1"/>
          <p:nvPr/>
        </p:nvSpPr>
        <p:spPr>
          <a:xfrm>
            <a:off x="1275910" y="3188147"/>
            <a:ext cx="293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+1</a:t>
            </a:r>
            <a:endParaRPr sz="6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476" name="Google Shape;476;p32"/>
          <p:cNvPicPr preferRelativeResize="0"/>
          <p:nvPr/>
        </p:nvPicPr>
        <p:blipFill>
          <a:blip r:embed="rId6" cstate="print">
            <a:alphaModFix/>
          </a:blip>
          <a:stretch>
            <a:fillRect/>
          </a:stretch>
        </p:blipFill>
        <p:spPr>
          <a:xfrm>
            <a:off x="3920119" y="1067600"/>
            <a:ext cx="859800" cy="8598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77" name="Google Shape;477;p32"/>
          <p:cNvPicPr preferRelativeResize="0"/>
          <p:nvPr/>
        </p:nvPicPr>
        <p:blipFill>
          <a:blip r:embed="rId7" cstate="print">
            <a:alphaModFix/>
          </a:blip>
          <a:stretch>
            <a:fillRect/>
          </a:stretch>
        </p:blipFill>
        <p:spPr>
          <a:xfrm>
            <a:off x="3952689" y="3113652"/>
            <a:ext cx="802200" cy="802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478" name="Google Shape;478;p32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РЮКЗАКИ, СУМКИ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3" name="Google Shape;483;p33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4017663" y="-8575"/>
            <a:ext cx="514349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484" name="Google Shape;484;p33"/>
          <p:cNvSpPr/>
          <p:nvPr/>
        </p:nvSpPr>
        <p:spPr>
          <a:xfrm>
            <a:off x="0" y="-8581"/>
            <a:ext cx="4379700" cy="5143500"/>
          </a:xfrm>
          <a:prstGeom prst="rect">
            <a:avLst/>
          </a:prstGeom>
          <a:solidFill>
            <a:srgbClr val="E1DB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33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6" name="Google Shape;486;p33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487" name="Google Shape;487;p33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488" name="Google Shape;488;p33"/>
          <p:cNvSpPr/>
          <p:nvPr/>
        </p:nvSpPr>
        <p:spPr>
          <a:xfrm>
            <a:off x="3862375" y="102124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33"/>
          <p:cNvSpPr/>
          <p:nvPr/>
        </p:nvSpPr>
        <p:spPr>
          <a:xfrm>
            <a:off x="3862375" y="304086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33"/>
          <p:cNvSpPr txBox="1"/>
          <p:nvPr/>
        </p:nvSpPr>
        <p:spPr>
          <a:xfrm>
            <a:off x="385630" y="1321241"/>
            <a:ext cx="2178600" cy="9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Сумка c антибактериальной обработкой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MAXCRON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342607/01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91" name="Google Shape;491;p33"/>
          <p:cNvSpPr txBox="1"/>
          <p:nvPr/>
        </p:nvSpPr>
        <p:spPr>
          <a:xfrm>
            <a:off x="485455" y="3253010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389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92" name="Google Shape;492;p33"/>
          <p:cNvSpPr/>
          <p:nvPr/>
        </p:nvSpPr>
        <p:spPr>
          <a:xfrm>
            <a:off x="478663" y="3043667"/>
            <a:ext cx="127800" cy="128700"/>
          </a:xfrm>
          <a:prstGeom prst="ellipse">
            <a:avLst/>
          </a:prstGeom>
          <a:solidFill>
            <a:schemeClr val="lt1"/>
          </a:solidFill>
          <a:ln w="79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493" name="Google Shape;493;p33"/>
          <p:cNvSpPr txBox="1"/>
          <p:nvPr/>
        </p:nvSpPr>
        <p:spPr>
          <a:xfrm>
            <a:off x="387250" y="2168583"/>
            <a:ext cx="3402600" cy="8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41x37 см.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Длина ручек: 68 см.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Выдерживает нагрузку до 7 кг.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полиэстер с водоотталкивающим покрытием.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Антибактериальная обработка.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94" name="Google Shape;494;p33"/>
          <p:cNvPicPr preferRelativeResize="0"/>
          <p:nvPr/>
        </p:nvPicPr>
        <p:blipFill>
          <a:blip r:embed="rId6" cstate="print">
            <a:alphaModFix/>
          </a:blip>
          <a:stretch>
            <a:fillRect/>
          </a:stretch>
        </p:blipFill>
        <p:spPr>
          <a:xfrm>
            <a:off x="3920125" y="1067600"/>
            <a:ext cx="859800" cy="8598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95" name="Google Shape;495;p33"/>
          <p:cNvPicPr preferRelativeResize="0"/>
          <p:nvPr/>
        </p:nvPicPr>
        <p:blipFill>
          <a:blip r:embed="rId7" cstate="print">
            <a:alphaModFix/>
          </a:blip>
          <a:stretch>
            <a:fillRect/>
          </a:stretch>
        </p:blipFill>
        <p:spPr>
          <a:xfrm>
            <a:off x="3927175" y="3094275"/>
            <a:ext cx="845700" cy="8457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496" name="Google Shape;496;p33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РЮКЗАКИ, СУМКИ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" name="Google Shape;501;p34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4009081" y="0"/>
            <a:ext cx="5143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02" name="Google Shape;502;p34"/>
          <p:cNvSpPr/>
          <p:nvPr/>
        </p:nvSpPr>
        <p:spPr>
          <a:xfrm>
            <a:off x="0" y="-8581"/>
            <a:ext cx="4379700" cy="5143500"/>
          </a:xfrm>
          <a:prstGeom prst="rect">
            <a:avLst/>
          </a:prstGeom>
          <a:solidFill>
            <a:srgbClr val="BDAF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3" name="Google Shape;503;p34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4" name="Google Shape;504;p34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505" name="Google Shape;505;p34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506" name="Google Shape;506;p34"/>
          <p:cNvSpPr/>
          <p:nvPr/>
        </p:nvSpPr>
        <p:spPr>
          <a:xfrm>
            <a:off x="3862375" y="102124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7" name="Google Shape;507;p34"/>
          <p:cNvSpPr/>
          <p:nvPr/>
        </p:nvSpPr>
        <p:spPr>
          <a:xfrm>
            <a:off x="3862375" y="304086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" name="Google Shape;508;p34"/>
          <p:cNvSpPr txBox="1"/>
          <p:nvPr/>
        </p:nvSpPr>
        <p:spPr>
          <a:xfrm>
            <a:off x="385630" y="1321241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Рюкзак мешок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MESH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16811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09" name="Google Shape;509;p34"/>
          <p:cNvSpPr txBox="1"/>
          <p:nvPr/>
        </p:nvSpPr>
        <p:spPr>
          <a:xfrm>
            <a:off x="485455" y="3201279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205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10" name="Google Shape;510;p34"/>
          <p:cNvSpPr/>
          <p:nvPr/>
        </p:nvSpPr>
        <p:spPr>
          <a:xfrm>
            <a:off x="478663" y="2991936"/>
            <a:ext cx="127800" cy="128700"/>
          </a:xfrm>
          <a:prstGeom prst="ellipse">
            <a:avLst/>
          </a:prstGeom>
          <a:solidFill>
            <a:srgbClr val="1155CC"/>
          </a:solidFill>
          <a:ln w="7975" cap="flat" cmpd="sng">
            <a:solidFill>
              <a:srgbClr val="1155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511" name="Google Shape;511;p34"/>
          <p:cNvSpPr txBox="1"/>
          <p:nvPr/>
        </p:nvSpPr>
        <p:spPr>
          <a:xfrm>
            <a:off x="387250" y="2050342"/>
            <a:ext cx="3402600" cy="8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35x41 см.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Объем: 3 л.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100% полиэстер.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Укрепленные уголки.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Удобно затягивается шнурами.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12" name="Google Shape;512;p34"/>
          <p:cNvSpPr/>
          <p:nvPr/>
        </p:nvSpPr>
        <p:spPr>
          <a:xfrm>
            <a:off x="658730" y="2994250"/>
            <a:ext cx="127800" cy="128700"/>
          </a:xfrm>
          <a:prstGeom prst="ellipse">
            <a:avLst/>
          </a:prstGeom>
          <a:solidFill>
            <a:schemeClr val="dk1"/>
          </a:solidFill>
          <a:ln w="79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513" name="Google Shape;513;p34"/>
          <p:cNvSpPr/>
          <p:nvPr/>
        </p:nvSpPr>
        <p:spPr>
          <a:xfrm>
            <a:off x="832926" y="2994250"/>
            <a:ext cx="127800" cy="128700"/>
          </a:xfrm>
          <a:prstGeom prst="ellipse">
            <a:avLst/>
          </a:prstGeom>
          <a:solidFill>
            <a:srgbClr val="CC0000"/>
          </a:solidFill>
          <a:ln w="79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pic>
        <p:nvPicPr>
          <p:cNvPr id="514" name="Google Shape;514;p34"/>
          <p:cNvPicPr preferRelativeResize="0"/>
          <p:nvPr/>
        </p:nvPicPr>
        <p:blipFill rotWithShape="1">
          <a:blip r:embed="rId6" cstate="print">
            <a:alphaModFix/>
          </a:blip>
          <a:srcRect t="-6717"/>
          <a:stretch/>
        </p:blipFill>
        <p:spPr>
          <a:xfrm>
            <a:off x="3942625" y="1067600"/>
            <a:ext cx="828300" cy="8598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515" name="Google Shape;515;p34"/>
          <p:cNvPicPr preferRelativeResize="0"/>
          <p:nvPr/>
        </p:nvPicPr>
        <p:blipFill rotWithShape="1">
          <a:blip r:embed="rId7" cstate="print">
            <a:alphaModFix/>
          </a:blip>
          <a:srcRect/>
          <a:stretch/>
        </p:blipFill>
        <p:spPr>
          <a:xfrm>
            <a:off x="3920125" y="3087225"/>
            <a:ext cx="859800" cy="859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16" name="Google Shape;516;p34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РЮКЗАКИ, СУМКИ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1" name="Google Shape;521;p35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4022881" y="0"/>
            <a:ext cx="5143500" cy="5143500"/>
          </a:xfrm>
          <a:prstGeom prst="rect">
            <a:avLst/>
          </a:prstGeom>
          <a:solidFill>
            <a:srgbClr val="C8C3C2"/>
          </a:solidFill>
          <a:ln>
            <a:noFill/>
          </a:ln>
        </p:spPr>
      </p:pic>
      <p:sp>
        <p:nvSpPr>
          <p:cNvPr id="522" name="Google Shape;522;p35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" name="Google Shape;523;p35"/>
          <p:cNvSpPr txBox="1"/>
          <p:nvPr/>
        </p:nvSpPr>
        <p:spPr>
          <a:xfrm>
            <a:off x="385630" y="1314146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Зонт-трость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BACK TO BLACK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7432/15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24" name="Google Shape;524;p35"/>
          <p:cNvSpPr txBox="1"/>
          <p:nvPr/>
        </p:nvSpPr>
        <p:spPr>
          <a:xfrm>
            <a:off x="485455" y="3265407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979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25" name="Google Shape;525;p35"/>
          <p:cNvSpPr/>
          <p:nvPr/>
        </p:nvSpPr>
        <p:spPr>
          <a:xfrm>
            <a:off x="478663" y="3037921"/>
            <a:ext cx="127800" cy="128700"/>
          </a:xfrm>
          <a:prstGeom prst="ellipse">
            <a:avLst/>
          </a:prstGeom>
          <a:solidFill>
            <a:srgbClr val="17B217"/>
          </a:solidFill>
          <a:ln w="79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526" name="Google Shape;526;p35"/>
          <p:cNvSpPr txBox="1"/>
          <p:nvPr/>
        </p:nvSpPr>
        <p:spPr>
          <a:xfrm>
            <a:off x="387250" y="1983423"/>
            <a:ext cx="34026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Диаметр купола: 103 см.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Полуавтомат.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купол 100% полиэстер,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стержень металл,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спицы стекловолокно,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пластик.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27" name="Google Shape;527;p35"/>
          <p:cNvSpPr/>
          <p:nvPr/>
        </p:nvSpPr>
        <p:spPr>
          <a:xfrm>
            <a:off x="3862375" y="102124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" name="Google Shape;528;p35"/>
          <p:cNvSpPr/>
          <p:nvPr/>
        </p:nvSpPr>
        <p:spPr>
          <a:xfrm>
            <a:off x="3862375" y="304086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9" name="Google Shape;529;p35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ЗОНТЫ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530" name="Google Shape;530;p35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531" name="Google Shape;531;p35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2" name="Google Shape;532;p35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533" name="Google Shape;533;p35"/>
          <p:cNvPicPr preferRelativeResize="0"/>
          <p:nvPr/>
        </p:nvPicPr>
        <p:blipFill>
          <a:blip r:embed="rId6" cstate="print">
            <a:alphaModFix/>
          </a:blip>
          <a:stretch>
            <a:fillRect/>
          </a:stretch>
        </p:blipFill>
        <p:spPr>
          <a:xfrm>
            <a:off x="3970975" y="1118450"/>
            <a:ext cx="758100" cy="7581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534" name="Google Shape;534;p35"/>
          <p:cNvPicPr preferRelativeResize="0"/>
          <p:nvPr/>
        </p:nvPicPr>
        <p:blipFill rotWithShape="1">
          <a:blip r:embed="rId7" cstate="print">
            <a:alphaModFix/>
          </a:blip>
          <a:srcRect/>
          <a:stretch/>
        </p:blipFill>
        <p:spPr>
          <a:xfrm>
            <a:off x="3970749" y="3129253"/>
            <a:ext cx="758100" cy="758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35" name="Google Shape;535;p35"/>
          <p:cNvSpPr/>
          <p:nvPr/>
        </p:nvSpPr>
        <p:spPr>
          <a:xfrm>
            <a:off x="478200" y="3038328"/>
            <a:ext cx="121200" cy="128700"/>
          </a:xfrm>
          <a:prstGeom prst="pie">
            <a:avLst>
              <a:gd name="adj1" fmla="val 5362941"/>
              <a:gd name="adj2" fmla="val 16200000"/>
            </a:avLst>
          </a:prstGeom>
          <a:solidFill>
            <a:schemeClr val="dk1"/>
          </a:solidFill>
          <a:ln w="79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0" name="Google Shape;540;p36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3920125" y="-43544"/>
            <a:ext cx="5223875" cy="5196118"/>
          </a:xfrm>
          <a:prstGeom prst="rect">
            <a:avLst/>
          </a:prstGeom>
          <a:noFill/>
          <a:ln>
            <a:noFill/>
          </a:ln>
        </p:spPr>
      </p:pic>
      <p:sp>
        <p:nvSpPr>
          <p:cNvPr id="541" name="Google Shape;541;p36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D2E9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42" name="Google Shape;542;p36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543" name="Google Shape;543;p36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36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45" name="Google Shape;545;p36"/>
          <p:cNvSpPr txBox="1"/>
          <p:nvPr/>
        </p:nvSpPr>
        <p:spPr>
          <a:xfrm>
            <a:off x="385630" y="414132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Зонт складной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FOOTBALL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7433/15</a:t>
            </a:r>
            <a:endParaRPr sz="1000" u="sng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46" name="Google Shape;546;p36"/>
          <p:cNvSpPr txBox="1"/>
          <p:nvPr/>
        </p:nvSpPr>
        <p:spPr>
          <a:xfrm>
            <a:off x="485455" y="1568580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389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47" name="Google Shape;547;p36"/>
          <p:cNvSpPr/>
          <p:nvPr/>
        </p:nvSpPr>
        <p:spPr>
          <a:xfrm>
            <a:off x="478663" y="1368308"/>
            <a:ext cx="127800" cy="128700"/>
          </a:xfrm>
          <a:prstGeom prst="ellipse">
            <a:avLst/>
          </a:prstGeom>
          <a:solidFill>
            <a:srgbClr val="17B217"/>
          </a:solidFill>
          <a:ln w="7975" cap="flat" cmpd="sng">
            <a:solidFill>
              <a:srgbClr val="17B21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548" name="Google Shape;548;p36"/>
          <p:cNvSpPr txBox="1"/>
          <p:nvPr/>
        </p:nvSpPr>
        <p:spPr>
          <a:xfrm>
            <a:off x="387250" y="1052523"/>
            <a:ext cx="340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Диаметр купола: 105 см.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49" name="Google Shape;549;p36"/>
          <p:cNvSpPr txBox="1"/>
          <p:nvPr/>
        </p:nvSpPr>
        <p:spPr>
          <a:xfrm>
            <a:off x="385630" y="2029469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Сумка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ФУТБОЛЬНАЯ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161030/08</a:t>
            </a:r>
            <a:endParaRPr sz="1000" u="sng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50" name="Google Shape;550;p36"/>
          <p:cNvSpPr txBox="1"/>
          <p:nvPr/>
        </p:nvSpPr>
        <p:spPr>
          <a:xfrm>
            <a:off x="485455" y="3165695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265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51" name="Google Shape;551;p36"/>
          <p:cNvSpPr/>
          <p:nvPr/>
        </p:nvSpPr>
        <p:spPr>
          <a:xfrm>
            <a:off x="478663" y="2956352"/>
            <a:ext cx="127800" cy="128700"/>
          </a:xfrm>
          <a:prstGeom prst="ellipse">
            <a:avLst/>
          </a:prstGeom>
          <a:solidFill>
            <a:srgbClr val="CC0000"/>
          </a:solidFill>
          <a:ln w="79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552" name="Google Shape;552;p36"/>
          <p:cNvSpPr txBox="1"/>
          <p:nvPr/>
        </p:nvSpPr>
        <p:spPr>
          <a:xfrm>
            <a:off x="387250" y="2658789"/>
            <a:ext cx="340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Диаметр: 36 см.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53" name="Google Shape;553;p36"/>
          <p:cNvSpPr/>
          <p:nvPr/>
        </p:nvSpPr>
        <p:spPr>
          <a:xfrm>
            <a:off x="655274" y="2955827"/>
            <a:ext cx="127800" cy="128700"/>
          </a:xfrm>
          <a:prstGeom prst="ellipse">
            <a:avLst/>
          </a:prstGeom>
          <a:solidFill>
            <a:srgbClr val="0B5394"/>
          </a:solidFill>
          <a:ln w="7975" cap="flat" cmpd="sng">
            <a:solidFill>
              <a:srgbClr val="0B539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554" name="Google Shape;554;p36"/>
          <p:cNvSpPr/>
          <p:nvPr/>
        </p:nvSpPr>
        <p:spPr>
          <a:xfrm>
            <a:off x="829470" y="2955827"/>
            <a:ext cx="127800" cy="128700"/>
          </a:xfrm>
          <a:prstGeom prst="ellipse">
            <a:avLst/>
          </a:prstGeom>
          <a:solidFill>
            <a:srgbClr val="6AA84F"/>
          </a:solidFill>
          <a:ln w="7975" cap="flat" cmpd="sng">
            <a:solidFill>
              <a:srgbClr val="6AA8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555" name="Google Shape;555;p36"/>
          <p:cNvSpPr/>
          <p:nvPr/>
        </p:nvSpPr>
        <p:spPr>
          <a:xfrm>
            <a:off x="3862375" y="460100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Google Shape;556;p36"/>
          <p:cNvSpPr/>
          <p:nvPr/>
        </p:nvSpPr>
        <p:spPr>
          <a:xfrm>
            <a:off x="3862375" y="2008821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" name="Google Shape;557;p36"/>
          <p:cNvSpPr/>
          <p:nvPr/>
        </p:nvSpPr>
        <p:spPr>
          <a:xfrm>
            <a:off x="3862375" y="3557543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58" name="Google Shape;558;p36"/>
          <p:cNvPicPr preferRelativeResize="0"/>
          <p:nvPr/>
        </p:nvPicPr>
        <p:blipFill>
          <a:blip r:embed="rId7" cstate="print">
            <a:alphaModFix/>
          </a:blip>
          <a:stretch>
            <a:fillRect/>
          </a:stretch>
        </p:blipFill>
        <p:spPr>
          <a:xfrm>
            <a:off x="3927515" y="513847"/>
            <a:ext cx="859800" cy="859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60" name="Google Shape;560;p36"/>
          <p:cNvSpPr txBox="1"/>
          <p:nvPr/>
        </p:nvSpPr>
        <p:spPr>
          <a:xfrm>
            <a:off x="385630" y="3644080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Рюкзак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ДЛЯ ОБУВИ, МЯЧА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арт.161033.01</a:t>
            </a:r>
            <a:endParaRPr sz="1000" u="sng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61" name="Google Shape;561;p36"/>
          <p:cNvSpPr txBox="1"/>
          <p:nvPr/>
        </p:nvSpPr>
        <p:spPr>
          <a:xfrm>
            <a:off x="485455" y="4555052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84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62" name="Google Shape;562;p36"/>
          <p:cNvSpPr txBox="1"/>
          <p:nvPr/>
        </p:nvSpPr>
        <p:spPr>
          <a:xfrm>
            <a:off x="387250" y="4273399"/>
            <a:ext cx="340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45х46 см.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63" name="Google Shape;563;p36"/>
          <p:cNvPicPr preferRelativeResize="0"/>
          <p:nvPr/>
        </p:nvPicPr>
        <p:blipFill>
          <a:blip r:embed="rId9" cstate="print">
            <a:alphaModFix/>
          </a:blip>
          <a:stretch>
            <a:fillRect/>
          </a:stretch>
        </p:blipFill>
        <p:spPr>
          <a:xfrm>
            <a:off x="3953614" y="3628650"/>
            <a:ext cx="810300" cy="8103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6" name="Google Shape;568;p36"/>
          <p:cNvPicPr preferRelativeResize="0"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20125" y="2055175"/>
            <a:ext cx="859800" cy="8598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8" name="Google Shape;568;p37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4014199" y="0"/>
            <a:ext cx="5129802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569" name="Google Shape;569;p37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CBD7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37"/>
          <p:cNvSpPr txBox="1"/>
          <p:nvPr/>
        </p:nvSpPr>
        <p:spPr>
          <a:xfrm>
            <a:off x="385630" y="1314146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Зонт-трость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РАДУГА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7424/00</a:t>
            </a:r>
            <a:endParaRPr sz="1000" u="sng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71" name="Google Shape;571;p37"/>
          <p:cNvSpPr txBox="1"/>
          <p:nvPr/>
        </p:nvSpPr>
        <p:spPr>
          <a:xfrm>
            <a:off x="485455" y="2953309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1 269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72" name="Google Shape;572;p37"/>
          <p:cNvSpPr txBox="1"/>
          <p:nvPr/>
        </p:nvSpPr>
        <p:spPr>
          <a:xfrm>
            <a:off x="387250" y="2020373"/>
            <a:ext cx="3402600" cy="8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Диаметр купола: 110 см.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Полуавтомат.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купол 100% полиэстер,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стержень, спицы металл,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пластик soft-touch.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73" name="Google Shape;573;p37"/>
          <p:cNvSpPr/>
          <p:nvPr/>
        </p:nvSpPr>
        <p:spPr>
          <a:xfrm>
            <a:off x="3862375" y="102124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4" name="Google Shape;574;p37"/>
          <p:cNvSpPr/>
          <p:nvPr/>
        </p:nvSpPr>
        <p:spPr>
          <a:xfrm>
            <a:off x="3862375" y="304086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75" name="Google Shape;575;p37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576" name="Google Shape;576;p37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" name="Google Shape;577;p37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578" name="Google Shape;578;p37"/>
          <p:cNvPicPr preferRelativeResize="0"/>
          <p:nvPr/>
        </p:nvPicPr>
        <p:blipFill>
          <a:blip r:embed="rId6" cstate="print">
            <a:alphaModFix/>
          </a:blip>
          <a:stretch>
            <a:fillRect/>
          </a:stretch>
        </p:blipFill>
        <p:spPr>
          <a:xfrm>
            <a:off x="3970665" y="1119532"/>
            <a:ext cx="758100" cy="7581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579" name="Google Shape;579;p37"/>
          <p:cNvPicPr preferRelativeResize="0"/>
          <p:nvPr/>
        </p:nvPicPr>
        <p:blipFill>
          <a:blip r:embed="rId7" cstate="print">
            <a:alphaModFix/>
          </a:blip>
          <a:stretch>
            <a:fillRect/>
          </a:stretch>
        </p:blipFill>
        <p:spPr>
          <a:xfrm>
            <a:off x="3945191" y="3117257"/>
            <a:ext cx="835500" cy="835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80" name="Google Shape;580;p37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ЗОНТЫ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5" name="Google Shape;585;p38"/>
          <p:cNvPicPr preferRelativeResize="0"/>
          <p:nvPr/>
        </p:nvPicPr>
        <p:blipFill rotWithShape="1">
          <a:blip r:embed="rId3" cstate="print">
            <a:alphaModFix/>
          </a:blip>
          <a:srcRect r="5820"/>
          <a:stretch/>
        </p:blipFill>
        <p:spPr>
          <a:xfrm>
            <a:off x="4287000" y="0"/>
            <a:ext cx="4857001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586" name="Google Shape;586;p38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C8C8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7" name="Google Shape;587;p38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8" name="Google Shape;588;p38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589" name="Google Shape;589;p38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590" name="Google Shape;590;p38"/>
          <p:cNvSpPr txBox="1"/>
          <p:nvPr/>
        </p:nvSpPr>
        <p:spPr>
          <a:xfrm>
            <a:off x="385630" y="886404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Косметичка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TALSO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346825/28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91" name="Google Shape;591;p38"/>
          <p:cNvSpPr txBox="1"/>
          <p:nvPr/>
        </p:nvSpPr>
        <p:spPr>
          <a:xfrm>
            <a:off x="485455" y="2339128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300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92" name="Google Shape;592;p38"/>
          <p:cNvSpPr/>
          <p:nvPr/>
        </p:nvSpPr>
        <p:spPr>
          <a:xfrm>
            <a:off x="478663" y="2129785"/>
            <a:ext cx="127800" cy="128700"/>
          </a:xfrm>
          <a:prstGeom prst="ellipse">
            <a:avLst/>
          </a:prstGeom>
          <a:solidFill>
            <a:srgbClr val="EEE9E6"/>
          </a:solidFill>
          <a:ln w="7975" cap="flat" cmpd="sng">
            <a:solidFill>
              <a:srgbClr val="EEE9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593" name="Google Shape;593;p38"/>
          <p:cNvSpPr txBox="1"/>
          <p:nvPr/>
        </p:nvSpPr>
        <p:spPr>
          <a:xfrm>
            <a:off x="387250" y="1577852"/>
            <a:ext cx="34026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Диаметр: 15 см.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Высота: 25 см.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Хлопок.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94" name="Google Shape;594;p38"/>
          <p:cNvSpPr/>
          <p:nvPr/>
        </p:nvSpPr>
        <p:spPr>
          <a:xfrm>
            <a:off x="3862375" y="102124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5" name="Google Shape;595;p38"/>
          <p:cNvSpPr/>
          <p:nvPr/>
        </p:nvSpPr>
        <p:spPr>
          <a:xfrm>
            <a:off x="3862375" y="304086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96" name="Google Shape;596;p38"/>
          <p:cNvPicPr preferRelativeResize="0"/>
          <p:nvPr/>
        </p:nvPicPr>
        <p:blipFill>
          <a:blip r:embed="rId6" cstate="print">
            <a:alphaModFix/>
          </a:blip>
          <a:stretch>
            <a:fillRect/>
          </a:stretch>
        </p:blipFill>
        <p:spPr>
          <a:xfrm>
            <a:off x="3920125" y="1067600"/>
            <a:ext cx="859800" cy="859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97" name="Google Shape;597;p38"/>
          <p:cNvSpPr txBox="1"/>
          <p:nvPr/>
        </p:nvSpPr>
        <p:spPr>
          <a:xfrm>
            <a:off x="385630" y="2772233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Набор для косметики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FLAUT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346104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98" name="Google Shape;598;p38"/>
          <p:cNvSpPr txBox="1"/>
          <p:nvPr/>
        </p:nvSpPr>
        <p:spPr>
          <a:xfrm>
            <a:off x="485455" y="4069658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452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99" name="Google Shape;599;p38"/>
          <p:cNvSpPr txBox="1"/>
          <p:nvPr/>
        </p:nvSpPr>
        <p:spPr>
          <a:xfrm>
            <a:off x="387250" y="3463680"/>
            <a:ext cx="34026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20х18х4 см.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 наборе 5 баночек.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ПВХ/ПП.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00" name="Google Shape;600;p38"/>
          <p:cNvPicPr preferRelativeResize="0"/>
          <p:nvPr/>
        </p:nvPicPr>
        <p:blipFill rotWithShape="1">
          <a:blip r:embed="rId8" cstate="print">
            <a:alphaModFix/>
          </a:blip>
          <a:srcRect/>
          <a:stretch/>
        </p:blipFill>
        <p:spPr>
          <a:xfrm>
            <a:off x="3940073" y="3111840"/>
            <a:ext cx="819300" cy="8118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5" name="Google Shape;605;p39"/>
          <p:cNvPicPr preferRelativeResize="0"/>
          <p:nvPr/>
        </p:nvPicPr>
        <p:blipFill rotWithShape="1">
          <a:blip r:embed="rId3" cstate="print">
            <a:alphaModFix/>
          </a:blip>
          <a:srcRect r="4351"/>
          <a:stretch/>
        </p:blipFill>
        <p:spPr>
          <a:xfrm>
            <a:off x="4299450" y="750"/>
            <a:ext cx="4919576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606" name="Google Shape;606;p39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B9BB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7" name="Google Shape;607;p39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РУЧКИ, КАРАНДАШИ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08" name="Google Shape;608;p39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9" name="Google Shape;609;p39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610" name="Google Shape;610;p39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611" name="Google Shape;611;p39"/>
          <p:cNvSpPr/>
          <p:nvPr/>
        </p:nvSpPr>
        <p:spPr>
          <a:xfrm>
            <a:off x="3613425" y="1362160"/>
            <a:ext cx="1532400" cy="14967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2" name="Google Shape;612;p39"/>
          <p:cNvSpPr txBox="1"/>
          <p:nvPr/>
        </p:nvSpPr>
        <p:spPr>
          <a:xfrm>
            <a:off x="385630" y="1321241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MAVA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1018MC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13" name="Google Shape;613;p39"/>
          <p:cNvSpPr txBox="1"/>
          <p:nvPr/>
        </p:nvSpPr>
        <p:spPr>
          <a:xfrm>
            <a:off x="485455" y="3401275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16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14" name="Google Shape;614;p39"/>
          <p:cNvSpPr/>
          <p:nvPr/>
        </p:nvSpPr>
        <p:spPr>
          <a:xfrm>
            <a:off x="478663" y="3206057"/>
            <a:ext cx="127800" cy="128700"/>
          </a:xfrm>
          <a:prstGeom prst="ellipse">
            <a:avLst/>
          </a:prstGeom>
          <a:solidFill>
            <a:schemeClr val="dk1"/>
          </a:solidFill>
          <a:ln w="79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615" name="Google Shape;615;p39"/>
          <p:cNvSpPr txBox="1"/>
          <p:nvPr/>
        </p:nvSpPr>
        <p:spPr>
          <a:xfrm>
            <a:off x="387250" y="1997908"/>
            <a:ext cx="3402600" cy="11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Корпус и клип из ABS пластика.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Поворотный механизм подачи стержня.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Пулевидный пишущий узел 1.0 мм с шариком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из карбида вольфрама.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Немецкие чернила Documental.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Длина линии письма 1200-1400 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Сменный стержень.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16" name="Google Shape;616;p39"/>
          <p:cNvSpPr/>
          <p:nvPr/>
        </p:nvSpPr>
        <p:spPr>
          <a:xfrm>
            <a:off x="662783" y="3206057"/>
            <a:ext cx="127800" cy="128700"/>
          </a:xfrm>
          <a:prstGeom prst="ellipse">
            <a:avLst/>
          </a:prstGeom>
          <a:solidFill>
            <a:srgbClr val="FFE500"/>
          </a:solidFill>
          <a:ln w="797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617" name="Google Shape;617;p39"/>
          <p:cNvSpPr/>
          <p:nvPr/>
        </p:nvSpPr>
        <p:spPr>
          <a:xfrm>
            <a:off x="836979" y="3206057"/>
            <a:ext cx="127800" cy="128700"/>
          </a:xfrm>
          <a:prstGeom prst="ellipse">
            <a:avLst/>
          </a:prstGeom>
          <a:solidFill>
            <a:srgbClr val="CC0000"/>
          </a:solidFill>
          <a:ln w="79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618" name="Google Shape;618;p39"/>
          <p:cNvSpPr/>
          <p:nvPr/>
        </p:nvSpPr>
        <p:spPr>
          <a:xfrm>
            <a:off x="1019334" y="3206057"/>
            <a:ext cx="127800" cy="128700"/>
          </a:xfrm>
          <a:prstGeom prst="ellipse">
            <a:avLst/>
          </a:prstGeom>
          <a:solidFill>
            <a:srgbClr val="0B5394"/>
          </a:solidFill>
          <a:ln w="7975" cap="flat" cmpd="sng">
            <a:solidFill>
              <a:srgbClr val="0B539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619" name="Google Shape;619;p39"/>
          <p:cNvSpPr/>
          <p:nvPr/>
        </p:nvSpPr>
        <p:spPr>
          <a:xfrm>
            <a:off x="1196191" y="3206057"/>
            <a:ext cx="127800" cy="128700"/>
          </a:xfrm>
          <a:prstGeom prst="ellipse">
            <a:avLst/>
          </a:prstGeom>
          <a:solidFill>
            <a:srgbClr val="94D558"/>
          </a:solidFill>
          <a:ln w="7975" cap="flat" cmpd="sng">
            <a:solidFill>
              <a:srgbClr val="94D55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620" name="Google Shape;620;p39"/>
          <p:cNvSpPr txBox="1"/>
          <p:nvPr/>
        </p:nvSpPr>
        <p:spPr>
          <a:xfrm>
            <a:off x="1275910" y="3131957"/>
            <a:ext cx="293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+5</a:t>
            </a:r>
            <a:endParaRPr sz="6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621" name="Google Shape;621;p39"/>
          <p:cNvPicPr preferRelativeResize="0"/>
          <p:nvPr/>
        </p:nvPicPr>
        <p:blipFill>
          <a:blip r:embed="rId6" cstate="print">
            <a:alphaModFix/>
          </a:blip>
          <a:stretch>
            <a:fillRect/>
          </a:stretch>
        </p:blipFill>
        <p:spPr>
          <a:xfrm>
            <a:off x="3682525" y="1417755"/>
            <a:ext cx="1398000" cy="1398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622" name="Google Shape;622;p39"/>
          <p:cNvPicPr preferRelativeResize="0"/>
          <p:nvPr/>
        </p:nvPicPr>
        <p:blipFill>
          <a:blip r:embed="rId7" cstate="print">
            <a:alphaModFix/>
          </a:blip>
          <a:stretch>
            <a:fillRect/>
          </a:stretch>
        </p:blipFill>
        <p:spPr>
          <a:xfrm>
            <a:off x="8309536" y="4558174"/>
            <a:ext cx="410134" cy="309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7" name="Google Shape;627;p40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4004444" y="0"/>
            <a:ext cx="5143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28" name="Google Shape;628;p40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D1C6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9" name="Google Shape;629;p40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40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631" name="Google Shape;631;p40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632" name="Google Shape;632;p40"/>
          <p:cNvSpPr/>
          <p:nvPr/>
        </p:nvSpPr>
        <p:spPr>
          <a:xfrm>
            <a:off x="3613425" y="1362160"/>
            <a:ext cx="1532400" cy="14967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p40"/>
          <p:cNvSpPr txBox="1"/>
          <p:nvPr/>
        </p:nvSpPr>
        <p:spPr>
          <a:xfrm>
            <a:off x="385630" y="1321241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ZEN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192/01/10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34" name="Google Shape;634;p40"/>
          <p:cNvSpPr txBox="1"/>
          <p:nvPr/>
        </p:nvSpPr>
        <p:spPr>
          <a:xfrm>
            <a:off x="485455" y="3026381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21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35" name="Google Shape;635;p40"/>
          <p:cNvSpPr/>
          <p:nvPr/>
        </p:nvSpPr>
        <p:spPr>
          <a:xfrm>
            <a:off x="478663" y="2817038"/>
            <a:ext cx="127800" cy="128700"/>
          </a:xfrm>
          <a:prstGeom prst="ellipse">
            <a:avLst/>
          </a:prstGeom>
          <a:solidFill>
            <a:srgbClr val="A40073"/>
          </a:solidFill>
          <a:ln w="7975" cap="flat" cmpd="sng">
            <a:solidFill>
              <a:srgbClr val="A4007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636" name="Google Shape;636;p40"/>
          <p:cNvSpPr txBox="1"/>
          <p:nvPr/>
        </p:nvSpPr>
        <p:spPr>
          <a:xfrm>
            <a:off x="387250" y="2027469"/>
            <a:ext cx="3402600" cy="73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Европейский стержень Х-20, синий.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Толщина пишущего узла 1 мм.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Немецкие чернила Dokumental.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Европейский ABS-пластик.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37" name="Google Shape;637;p40"/>
          <p:cNvSpPr/>
          <p:nvPr/>
        </p:nvSpPr>
        <p:spPr>
          <a:xfrm>
            <a:off x="662783" y="2815767"/>
            <a:ext cx="127800" cy="128700"/>
          </a:xfrm>
          <a:prstGeom prst="ellipse">
            <a:avLst/>
          </a:prstGeom>
          <a:solidFill>
            <a:srgbClr val="FFE500"/>
          </a:solidFill>
          <a:ln w="797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pic>
        <p:nvPicPr>
          <p:cNvPr id="638" name="Google Shape;638;p40"/>
          <p:cNvPicPr preferRelativeResize="0"/>
          <p:nvPr/>
        </p:nvPicPr>
        <p:blipFill rotWithShape="1">
          <a:blip r:embed="rId6" cstate="print">
            <a:alphaModFix/>
          </a:blip>
          <a:srcRect/>
          <a:stretch/>
        </p:blipFill>
        <p:spPr>
          <a:xfrm>
            <a:off x="3699375" y="1438950"/>
            <a:ext cx="1360500" cy="13431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639" name="Google Shape;639;p40"/>
          <p:cNvPicPr preferRelativeResize="0"/>
          <p:nvPr/>
        </p:nvPicPr>
        <p:blipFill>
          <a:blip r:embed="rId7" cstate="print">
            <a:alphaModFix/>
          </a:blip>
          <a:stretch>
            <a:fillRect/>
          </a:stretch>
        </p:blipFill>
        <p:spPr>
          <a:xfrm>
            <a:off x="8309536" y="4558174"/>
            <a:ext cx="41013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640" name="Google Shape;640;p40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РУЧКИ, КАРАНДАШИ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" name="Google Shape;645;p41"/>
          <p:cNvPicPr preferRelativeResize="0"/>
          <p:nvPr/>
        </p:nvPicPr>
        <p:blipFill rotWithShape="1">
          <a:blip r:embed="rId3" cstate="print">
            <a:alphaModFix/>
          </a:blip>
          <a:srcRect l="1074" r="6298"/>
          <a:stretch/>
        </p:blipFill>
        <p:spPr>
          <a:xfrm>
            <a:off x="4379625" y="0"/>
            <a:ext cx="476437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646" name="Google Shape;646;p41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DCD8C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41"/>
          <p:cNvSpPr/>
          <p:nvPr/>
        </p:nvSpPr>
        <p:spPr>
          <a:xfrm>
            <a:off x="3862375" y="102124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41"/>
          <p:cNvSpPr/>
          <p:nvPr/>
        </p:nvSpPr>
        <p:spPr>
          <a:xfrm>
            <a:off x="3862375" y="304086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41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650;p41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651" name="Google Shape;651;p41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2" name="Google Shape;652;p41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8309536" y="4558174"/>
            <a:ext cx="41013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653" name="Google Shape;653;p41"/>
          <p:cNvSpPr txBox="1"/>
          <p:nvPr/>
        </p:nvSpPr>
        <p:spPr>
          <a:xfrm>
            <a:off x="385630" y="717126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с грипом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NOVE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150/35</a:t>
            </a:r>
            <a:endParaRPr sz="1000" u="sng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54" name="Google Shape;654;p41"/>
          <p:cNvSpPr txBox="1"/>
          <p:nvPr/>
        </p:nvSpPr>
        <p:spPr>
          <a:xfrm>
            <a:off x="485455" y="1871573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19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55" name="Google Shape;655;p41"/>
          <p:cNvSpPr/>
          <p:nvPr/>
        </p:nvSpPr>
        <p:spPr>
          <a:xfrm>
            <a:off x="478663" y="1671302"/>
            <a:ext cx="127800" cy="128700"/>
          </a:xfrm>
          <a:prstGeom prst="ellipse">
            <a:avLst/>
          </a:prstGeom>
          <a:solidFill>
            <a:schemeClr val="dk1"/>
          </a:solidFill>
          <a:ln w="79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656" name="Google Shape;656;p41"/>
          <p:cNvSpPr txBox="1"/>
          <p:nvPr/>
        </p:nvSpPr>
        <p:spPr>
          <a:xfrm>
            <a:off x="387250" y="1355517"/>
            <a:ext cx="340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Пластик, прорезиненная поверхность.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57" name="Google Shape;657;p41"/>
          <p:cNvSpPr txBox="1"/>
          <p:nvPr/>
        </p:nvSpPr>
        <p:spPr>
          <a:xfrm>
            <a:off x="385630" y="2140321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с грипом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NOVE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151</a:t>
            </a:r>
            <a:endParaRPr sz="1000" u="sng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58" name="Google Shape;658;p41"/>
          <p:cNvSpPr txBox="1"/>
          <p:nvPr/>
        </p:nvSpPr>
        <p:spPr>
          <a:xfrm>
            <a:off x="485455" y="3276546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23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59" name="Google Shape;659;p41"/>
          <p:cNvSpPr/>
          <p:nvPr/>
        </p:nvSpPr>
        <p:spPr>
          <a:xfrm>
            <a:off x="478663" y="3067203"/>
            <a:ext cx="127800" cy="128700"/>
          </a:xfrm>
          <a:prstGeom prst="ellipse">
            <a:avLst/>
          </a:prstGeom>
          <a:solidFill>
            <a:schemeClr val="dk1"/>
          </a:solidFill>
          <a:ln w="7975" cap="flat" cmpd="sng">
            <a:solidFill>
              <a:srgbClr val="29292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660" name="Google Shape;660;p41"/>
          <p:cNvSpPr txBox="1"/>
          <p:nvPr/>
        </p:nvSpPr>
        <p:spPr>
          <a:xfrm>
            <a:off x="387250" y="2769640"/>
            <a:ext cx="340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Пластик, прорезиненная поверхность.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61" name="Google Shape;661;p41"/>
          <p:cNvSpPr/>
          <p:nvPr/>
        </p:nvSpPr>
        <p:spPr>
          <a:xfrm>
            <a:off x="655274" y="3066678"/>
            <a:ext cx="127800" cy="128700"/>
          </a:xfrm>
          <a:prstGeom prst="ellipse">
            <a:avLst/>
          </a:prstGeom>
          <a:solidFill>
            <a:srgbClr val="FF9900"/>
          </a:solidFill>
          <a:ln w="7975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662" name="Google Shape;662;p41"/>
          <p:cNvSpPr txBox="1"/>
          <p:nvPr/>
        </p:nvSpPr>
        <p:spPr>
          <a:xfrm>
            <a:off x="385630" y="3577569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с грипом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NOVE LX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152</a:t>
            </a:r>
            <a:endParaRPr sz="1000" u="sng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63" name="Google Shape;663;p41"/>
          <p:cNvSpPr txBox="1"/>
          <p:nvPr/>
        </p:nvSpPr>
        <p:spPr>
          <a:xfrm>
            <a:off x="485455" y="4651123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31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64" name="Google Shape;664;p41"/>
          <p:cNvSpPr txBox="1"/>
          <p:nvPr/>
        </p:nvSpPr>
        <p:spPr>
          <a:xfrm>
            <a:off x="387250" y="4206889"/>
            <a:ext cx="340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Пластик, прорезиненная поверхность.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65" name="Google Shape;665;p41"/>
          <p:cNvPicPr preferRelativeResize="0"/>
          <p:nvPr/>
        </p:nvPicPr>
        <p:blipFill>
          <a:blip r:embed="rId9" cstate="print">
            <a:alphaModFix/>
          </a:blip>
          <a:stretch>
            <a:fillRect/>
          </a:stretch>
        </p:blipFill>
        <p:spPr>
          <a:xfrm>
            <a:off x="3925620" y="1067210"/>
            <a:ext cx="859800" cy="8616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666" name="Google Shape;666;p41"/>
          <p:cNvPicPr preferRelativeResize="0"/>
          <p:nvPr/>
        </p:nvPicPr>
        <p:blipFill>
          <a:blip r:embed="rId10" cstate="print">
            <a:alphaModFix/>
          </a:blip>
          <a:stretch>
            <a:fillRect/>
          </a:stretch>
        </p:blipFill>
        <p:spPr>
          <a:xfrm>
            <a:off x="3927384" y="3093734"/>
            <a:ext cx="859800" cy="8616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667" name="Google Shape;667;p41"/>
          <p:cNvSpPr/>
          <p:nvPr/>
        </p:nvSpPr>
        <p:spPr>
          <a:xfrm>
            <a:off x="478663" y="4471319"/>
            <a:ext cx="127800" cy="128700"/>
          </a:xfrm>
          <a:prstGeom prst="ellipse">
            <a:avLst/>
          </a:prstGeom>
          <a:solidFill>
            <a:srgbClr val="CC0000"/>
          </a:solidFill>
          <a:ln w="79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668" name="Google Shape;668;p41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РУЧКИ, КАРАНДАШИ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/>
          <p:nvPr/>
        </p:nvSpPr>
        <p:spPr>
          <a:xfrm>
            <a:off x="0" y="0"/>
            <a:ext cx="4622400" cy="5143500"/>
          </a:xfrm>
          <a:prstGeom prst="rect">
            <a:avLst/>
          </a:prstGeom>
          <a:solidFill>
            <a:srgbClr val="D2D6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6" name="Google Shape;76;p15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4379625" y="0"/>
            <a:ext cx="476437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5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5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15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0" name="Google Shape;80;p15"/>
          <p:cNvSpPr/>
          <p:nvPr/>
        </p:nvSpPr>
        <p:spPr>
          <a:xfrm>
            <a:off x="477536" y="2876666"/>
            <a:ext cx="127800" cy="128700"/>
          </a:xfrm>
          <a:prstGeom prst="ellipse">
            <a:avLst/>
          </a:prstGeom>
          <a:solidFill>
            <a:srgbClr val="CC0000"/>
          </a:solidFill>
          <a:ln w="79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81" name="Google Shape;81;p15"/>
          <p:cNvSpPr txBox="1"/>
          <p:nvPr/>
        </p:nvSpPr>
        <p:spPr>
          <a:xfrm>
            <a:off x="385630" y="297016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Обложка для паспорта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FLIGHT</a:t>
            </a:r>
            <a:endParaRPr sz="15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343927</a:t>
            </a: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2" name="Google Shape;82;p15"/>
          <p:cNvSpPr txBox="1"/>
          <p:nvPr/>
        </p:nvSpPr>
        <p:spPr>
          <a:xfrm>
            <a:off x="485455" y="1453359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130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83" name="Google Shape;83;p15"/>
          <p:cNvGrpSpPr/>
          <p:nvPr/>
        </p:nvGrpSpPr>
        <p:grpSpPr>
          <a:xfrm>
            <a:off x="478663" y="1244016"/>
            <a:ext cx="480623" cy="128830"/>
            <a:chOff x="399075" y="2999390"/>
            <a:chExt cx="574221" cy="153900"/>
          </a:xfrm>
        </p:grpSpPr>
        <p:sp>
          <p:nvSpPr>
            <p:cNvPr id="84" name="Google Shape;84;p15"/>
            <p:cNvSpPr/>
            <p:nvPr/>
          </p:nvSpPr>
          <p:spPr>
            <a:xfrm>
              <a:off x="399075" y="2999390"/>
              <a:ext cx="152700" cy="153900"/>
            </a:xfrm>
            <a:prstGeom prst="ellipse">
              <a:avLst/>
            </a:prstGeom>
            <a:solidFill>
              <a:srgbClr val="CC0000"/>
            </a:solidFill>
            <a:ln w="7975" cap="flat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6525" tIns="76525" rIns="76525" bIns="765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71"/>
            </a:p>
          </p:txBody>
        </p:sp>
        <p:sp>
          <p:nvSpPr>
            <p:cNvPr id="85" name="Google Shape;85;p15"/>
            <p:cNvSpPr/>
            <p:nvPr/>
          </p:nvSpPr>
          <p:spPr>
            <a:xfrm>
              <a:off x="609835" y="2999390"/>
              <a:ext cx="152700" cy="153900"/>
            </a:xfrm>
            <a:prstGeom prst="ellipse">
              <a:avLst/>
            </a:prstGeom>
            <a:solidFill>
              <a:srgbClr val="000000"/>
            </a:solidFill>
            <a:ln w="79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6525" tIns="76525" rIns="76525" bIns="765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71"/>
            </a:p>
          </p:txBody>
        </p:sp>
        <p:sp>
          <p:nvSpPr>
            <p:cNvPr id="86" name="Google Shape;86;p15"/>
            <p:cNvSpPr/>
            <p:nvPr/>
          </p:nvSpPr>
          <p:spPr>
            <a:xfrm>
              <a:off x="820596" y="2999390"/>
              <a:ext cx="152700" cy="153900"/>
            </a:xfrm>
            <a:prstGeom prst="ellipse">
              <a:avLst/>
            </a:prstGeom>
            <a:solidFill>
              <a:srgbClr val="0B5394"/>
            </a:solidFill>
            <a:ln w="7975" cap="flat" cmpd="sng">
              <a:solidFill>
                <a:srgbClr val="0B539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6525" tIns="76525" rIns="76525" bIns="765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71"/>
            </a:p>
          </p:txBody>
        </p:sp>
      </p:grpSp>
      <p:sp>
        <p:nvSpPr>
          <p:cNvPr id="87" name="Google Shape;87;p15"/>
          <p:cNvSpPr txBox="1"/>
          <p:nvPr/>
        </p:nvSpPr>
        <p:spPr>
          <a:xfrm>
            <a:off x="387245" y="963922"/>
            <a:ext cx="3000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10х13,8 см., Материал: PVC.</a:t>
            </a:r>
            <a:endParaRPr sz="1300"/>
          </a:p>
        </p:txBody>
      </p:sp>
      <p:sp>
        <p:nvSpPr>
          <p:cNvPr id="88" name="Google Shape;88;p15"/>
          <p:cNvSpPr txBox="1"/>
          <p:nvPr/>
        </p:nvSpPr>
        <p:spPr>
          <a:xfrm>
            <a:off x="385630" y="1929673"/>
            <a:ext cx="31818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Холдер для тревел документов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LISBOA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349188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9" name="Google Shape;89;p15"/>
          <p:cNvSpPr txBox="1"/>
          <p:nvPr/>
        </p:nvSpPr>
        <p:spPr>
          <a:xfrm>
            <a:off x="485455" y="3086009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161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0" name="Google Shape;90;p15"/>
          <p:cNvSpPr/>
          <p:nvPr/>
        </p:nvSpPr>
        <p:spPr>
          <a:xfrm>
            <a:off x="655069" y="2876666"/>
            <a:ext cx="127800" cy="128700"/>
          </a:xfrm>
          <a:prstGeom prst="ellipse">
            <a:avLst/>
          </a:prstGeom>
          <a:solidFill>
            <a:srgbClr val="0B5394"/>
          </a:solidFill>
          <a:ln w="7975" cap="flat" cmpd="sng">
            <a:solidFill>
              <a:srgbClr val="0B539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91" name="Google Shape;91;p15"/>
          <p:cNvSpPr txBox="1"/>
          <p:nvPr/>
        </p:nvSpPr>
        <p:spPr>
          <a:xfrm>
            <a:off x="387245" y="2596572"/>
            <a:ext cx="3000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27х13 см., Материал: Полиэстер.</a:t>
            </a:r>
            <a:endParaRPr sz="1300"/>
          </a:p>
        </p:txBody>
      </p:sp>
      <p:sp>
        <p:nvSpPr>
          <p:cNvPr id="92" name="Google Shape;92;p15"/>
          <p:cNvSpPr txBox="1"/>
          <p:nvPr/>
        </p:nvSpPr>
        <p:spPr>
          <a:xfrm>
            <a:off x="385630" y="3523850"/>
            <a:ext cx="26919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Обложка для тревел документов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DAKAR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348946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3" name="Google Shape;93;p15"/>
          <p:cNvSpPr txBox="1"/>
          <p:nvPr/>
        </p:nvSpPr>
        <p:spPr>
          <a:xfrm>
            <a:off x="485455" y="4680196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280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94" name="Google Shape;94;p15"/>
          <p:cNvGrpSpPr/>
          <p:nvPr/>
        </p:nvGrpSpPr>
        <p:grpSpPr>
          <a:xfrm>
            <a:off x="478663" y="4470853"/>
            <a:ext cx="480623" cy="128830"/>
            <a:chOff x="399075" y="2999390"/>
            <a:chExt cx="574221" cy="153900"/>
          </a:xfrm>
        </p:grpSpPr>
        <p:sp>
          <p:nvSpPr>
            <p:cNvPr id="95" name="Google Shape;95;p15"/>
            <p:cNvSpPr/>
            <p:nvPr/>
          </p:nvSpPr>
          <p:spPr>
            <a:xfrm>
              <a:off x="399075" y="2999390"/>
              <a:ext cx="152700" cy="153900"/>
            </a:xfrm>
            <a:prstGeom prst="ellipse">
              <a:avLst/>
            </a:prstGeom>
            <a:solidFill>
              <a:srgbClr val="CC0000"/>
            </a:solidFill>
            <a:ln w="7975" cap="flat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6525" tIns="76525" rIns="76525" bIns="765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71"/>
            </a:p>
          </p:txBody>
        </p:sp>
        <p:sp>
          <p:nvSpPr>
            <p:cNvPr id="96" name="Google Shape;96;p15"/>
            <p:cNvSpPr/>
            <p:nvPr/>
          </p:nvSpPr>
          <p:spPr>
            <a:xfrm>
              <a:off x="609835" y="2999390"/>
              <a:ext cx="152700" cy="153900"/>
            </a:xfrm>
            <a:prstGeom prst="ellipse">
              <a:avLst/>
            </a:prstGeom>
            <a:solidFill>
              <a:srgbClr val="000000"/>
            </a:solidFill>
            <a:ln w="79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6525" tIns="76525" rIns="76525" bIns="765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71"/>
            </a:p>
          </p:txBody>
        </p:sp>
        <p:sp>
          <p:nvSpPr>
            <p:cNvPr id="97" name="Google Shape;97;p15"/>
            <p:cNvSpPr/>
            <p:nvPr/>
          </p:nvSpPr>
          <p:spPr>
            <a:xfrm>
              <a:off x="820596" y="2999390"/>
              <a:ext cx="152700" cy="153900"/>
            </a:xfrm>
            <a:prstGeom prst="ellipse">
              <a:avLst/>
            </a:prstGeom>
            <a:solidFill>
              <a:srgbClr val="0B5394"/>
            </a:solidFill>
            <a:ln w="7975" cap="flat" cmpd="sng">
              <a:solidFill>
                <a:srgbClr val="0B539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6525" tIns="76525" rIns="76525" bIns="765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71"/>
            </a:p>
          </p:txBody>
        </p:sp>
      </p:grpSp>
      <p:sp>
        <p:nvSpPr>
          <p:cNvPr id="98" name="Google Shape;98;p15"/>
          <p:cNvSpPr txBox="1"/>
          <p:nvPr/>
        </p:nvSpPr>
        <p:spPr>
          <a:xfrm>
            <a:off x="387245" y="4190759"/>
            <a:ext cx="3000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25х13,5 см., Материал: Полиэстер.</a:t>
            </a:r>
            <a:endParaRPr sz="1300"/>
          </a:p>
        </p:txBody>
      </p:sp>
      <p:sp>
        <p:nvSpPr>
          <p:cNvPr id="99" name="Google Shape;99;p15"/>
          <p:cNvSpPr/>
          <p:nvPr/>
        </p:nvSpPr>
        <p:spPr>
          <a:xfrm>
            <a:off x="3862375" y="460100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5"/>
          <p:cNvSpPr/>
          <p:nvPr/>
        </p:nvSpPr>
        <p:spPr>
          <a:xfrm>
            <a:off x="3862375" y="2008821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15"/>
          <p:cNvSpPr/>
          <p:nvPr/>
        </p:nvSpPr>
        <p:spPr>
          <a:xfrm>
            <a:off x="3862375" y="3557543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2" name="Google Shape;102;p15"/>
          <p:cNvPicPr preferRelativeResize="0"/>
          <p:nvPr/>
        </p:nvPicPr>
        <p:blipFill>
          <a:blip r:embed="rId8" cstate="print">
            <a:alphaModFix/>
          </a:blip>
          <a:stretch>
            <a:fillRect/>
          </a:stretch>
        </p:blipFill>
        <p:spPr>
          <a:xfrm>
            <a:off x="4031434" y="617759"/>
            <a:ext cx="655500" cy="6555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2" name="Google Shape;103;p15"/>
          <p:cNvPicPr preferRelativeResize="0"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55234" y="3639010"/>
            <a:ext cx="807900" cy="8079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3" name="Google Shape;104;p15"/>
          <p:cNvPicPr preferRelativeResize="0"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85632" y="2097698"/>
            <a:ext cx="758100" cy="7581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3" name="Google Shape;673;p42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4005846" y="0"/>
            <a:ext cx="5186925" cy="5186925"/>
          </a:xfrm>
          <a:prstGeom prst="rect">
            <a:avLst/>
          </a:prstGeom>
          <a:noFill/>
          <a:ln>
            <a:noFill/>
          </a:ln>
        </p:spPr>
      </p:pic>
      <p:sp>
        <p:nvSpPr>
          <p:cNvPr id="674" name="Google Shape;674;p42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5" name="Google Shape;675;p42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676" name="Google Shape;676;p42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7" name="Google Shape;677;p42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8309536" y="4558174"/>
            <a:ext cx="41013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678" name="Google Shape;678;p42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D1D79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9" name="Google Shape;679;p42"/>
          <p:cNvSpPr txBox="1"/>
          <p:nvPr/>
        </p:nvSpPr>
        <p:spPr>
          <a:xfrm>
            <a:off x="385624" y="1321250"/>
            <a:ext cx="24807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из экопластика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KIKI ECOLINE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392EW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80" name="Google Shape;680;p42"/>
          <p:cNvSpPr txBox="1"/>
          <p:nvPr/>
        </p:nvSpPr>
        <p:spPr>
          <a:xfrm>
            <a:off x="485455" y="3104963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18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81" name="Google Shape;681;p42"/>
          <p:cNvSpPr/>
          <p:nvPr/>
        </p:nvSpPr>
        <p:spPr>
          <a:xfrm>
            <a:off x="478663" y="2895620"/>
            <a:ext cx="127800" cy="128700"/>
          </a:xfrm>
          <a:prstGeom prst="ellipse">
            <a:avLst/>
          </a:prstGeom>
          <a:solidFill>
            <a:srgbClr val="FF9900"/>
          </a:solidFill>
          <a:ln w="7975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682" name="Google Shape;682;p42"/>
          <p:cNvSpPr txBox="1"/>
          <p:nvPr/>
        </p:nvSpPr>
        <p:spPr>
          <a:xfrm>
            <a:off x="387250" y="2005298"/>
            <a:ext cx="3402600" cy="8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пластик EcoLine.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Европейский стержень X-20.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Цвет синий.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Толщина пишущего узла 1 мм.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Немецкие чернила Documental.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83" name="Google Shape;683;p42"/>
          <p:cNvSpPr/>
          <p:nvPr/>
        </p:nvSpPr>
        <p:spPr>
          <a:xfrm>
            <a:off x="662783" y="2894348"/>
            <a:ext cx="127800" cy="128700"/>
          </a:xfrm>
          <a:prstGeom prst="ellipse">
            <a:avLst/>
          </a:prstGeom>
          <a:solidFill>
            <a:srgbClr val="CC0000"/>
          </a:solidFill>
          <a:ln w="79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684" name="Google Shape;684;p42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РУЧКИ, КАРАНДАШИ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9" name="Google Shape;689;p43"/>
          <p:cNvPicPr preferRelativeResize="0"/>
          <p:nvPr/>
        </p:nvPicPr>
        <p:blipFill rotWithShape="1">
          <a:blip r:embed="rId3" cstate="print">
            <a:alphaModFix/>
          </a:blip>
          <a:srcRect l="3492" r="3881"/>
          <a:stretch/>
        </p:blipFill>
        <p:spPr>
          <a:xfrm>
            <a:off x="4379625" y="0"/>
            <a:ext cx="476437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690" name="Google Shape;690;p43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1" name="Google Shape;691;p43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692" name="Google Shape;692;p43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3" name="Google Shape;693;p43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8309536" y="4558174"/>
            <a:ext cx="41013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694" name="Google Shape;694;p43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B9BB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5" name="Google Shape;695;p43"/>
          <p:cNvSpPr txBox="1"/>
          <p:nvPr/>
        </p:nvSpPr>
        <p:spPr>
          <a:xfrm>
            <a:off x="385630" y="717126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KIKI MT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396F/120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96" name="Google Shape;696;p43"/>
          <p:cNvSpPr txBox="1"/>
          <p:nvPr/>
        </p:nvSpPr>
        <p:spPr>
          <a:xfrm>
            <a:off x="485455" y="1871573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20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97" name="Google Shape;697;p43"/>
          <p:cNvSpPr/>
          <p:nvPr/>
        </p:nvSpPr>
        <p:spPr>
          <a:xfrm>
            <a:off x="478663" y="1671302"/>
            <a:ext cx="127800" cy="128700"/>
          </a:xfrm>
          <a:prstGeom prst="ellipse">
            <a:avLst/>
          </a:prstGeom>
          <a:solidFill>
            <a:srgbClr val="FAE200"/>
          </a:solidFill>
          <a:ln w="7975" cap="flat" cmpd="sng">
            <a:solidFill>
              <a:srgbClr val="FAE2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698" name="Google Shape;698;p43"/>
          <p:cNvSpPr txBox="1"/>
          <p:nvPr/>
        </p:nvSpPr>
        <p:spPr>
          <a:xfrm>
            <a:off x="387250" y="1355517"/>
            <a:ext cx="340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европейский ABS-пластик.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99" name="Google Shape;699;p43"/>
          <p:cNvSpPr txBox="1"/>
          <p:nvPr/>
        </p:nvSpPr>
        <p:spPr>
          <a:xfrm>
            <a:off x="385630" y="2140321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KIKI SAT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399/67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00" name="Google Shape;700;p43"/>
          <p:cNvSpPr txBox="1"/>
          <p:nvPr/>
        </p:nvSpPr>
        <p:spPr>
          <a:xfrm>
            <a:off x="485455" y="3276546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20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01" name="Google Shape;701;p43"/>
          <p:cNvSpPr/>
          <p:nvPr/>
        </p:nvSpPr>
        <p:spPr>
          <a:xfrm>
            <a:off x="478663" y="3067203"/>
            <a:ext cx="127800" cy="128700"/>
          </a:xfrm>
          <a:prstGeom prst="ellipse">
            <a:avLst/>
          </a:prstGeom>
          <a:solidFill>
            <a:srgbClr val="CC0000"/>
          </a:solidFill>
          <a:ln w="79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702" name="Google Shape;702;p43"/>
          <p:cNvSpPr txBox="1"/>
          <p:nvPr/>
        </p:nvSpPr>
        <p:spPr>
          <a:xfrm>
            <a:off x="387250" y="2769640"/>
            <a:ext cx="340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пластик.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03" name="Google Shape;703;p43"/>
          <p:cNvSpPr txBox="1"/>
          <p:nvPr/>
        </p:nvSpPr>
        <p:spPr>
          <a:xfrm>
            <a:off x="385624" y="3577575"/>
            <a:ext cx="26118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KIKI FROST SILVER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390F/13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04" name="Google Shape;704;p43"/>
          <p:cNvSpPr txBox="1"/>
          <p:nvPr/>
        </p:nvSpPr>
        <p:spPr>
          <a:xfrm>
            <a:off x="485455" y="4651123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15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05" name="Google Shape;705;p43"/>
          <p:cNvSpPr txBox="1"/>
          <p:nvPr/>
        </p:nvSpPr>
        <p:spPr>
          <a:xfrm>
            <a:off x="387250" y="4206889"/>
            <a:ext cx="340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пластик.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06" name="Google Shape;706;p43"/>
          <p:cNvSpPr/>
          <p:nvPr/>
        </p:nvSpPr>
        <p:spPr>
          <a:xfrm>
            <a:off x="478663" y="4471319"/>
            <a:ext cx="127800" cy="128700"/>
          </a:xfrm>
          <a:prstGeom prst="ellipse">
            <a:avLst/>
          </a:prstGeom>
          <a:solidFill>
            <a:srgbClr val="CC0000"/>
          </a:solidFill>
          <a:ln w="79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707" name="Google Shape;707;p43"/>
          <p:cNvSpPr/>
          <p:nvPr/>
        </p:nvSpPr>
        <p:spPr>
          <a:xfrm>
            <a:off x="3862375" y="777600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8" name="Google Shape;708;p43"/>
          <p:cNvSpPr/>
          <p:nvPr/>
        </p:nvSpPr>
        <p:spPr>
          <a:xfrm>
            <a:off x="3862375" y="2326321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9" name="Google Shape;709;p43"/>
          <p:cNvSpPr/>
          <p:nvPr/>
        </p:nvSpPr>
        <p:spPr>
          <a:xfrm>
            <a:off x="3862375" y="3875043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10" name="Google Shape;710;p43"/>
          <p:cNvPicPr preferRelativeResize="0"/>
          <p:nvPr/>
        </p:nvPicPr>
        <p:blipFill rotWithShape="1">
          <a:blip r:embed="rId9" cstate="print">
            <a:alphaModFix/>
          </a:blip>
          <a:srcRect l="-9161" t="-4455" r="-4455" b="-9161"/>
          <a:stretch/>
        </p:blipFill>
        <p:spPr>
          <a:xfrm>
            <a:off x="3910103" y="823955"/>
            <a:ext cx="859800" cy="8598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711" name="Google Shape;711;p43"/>
          <p:cNvPicPr preferRelativeResize="0"/>
          <p:nvPr/>
        </p:nvPicPr>
        <p:blipFill rotWithShape="1">
          <a:blip r:embed="rId10" cstate="print">
            <a:alphaModFix/>
          </a:blip>
          <a:srcRect l="-20306" t="-16874" r="-16874" b="-20306"/>
          <a:stretch/>
        </p:blipFill>
        <p:spPr>
          <a:xfrm>
            <a:off x="3920125" y="2372670"/>
            <a:ext cx="859800" cy="859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713" name="Google Shape;713;p43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РУЧКИ, КАРАНДАШИ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722BBD75-E8DE-8013-7F94-1549303C09C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1706" y="4019550"/>
            <a:ext cx="680886" cy="680886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8" name="Google Shape;718;p44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4000500" y="750"/>
            <a:ext cx="5143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19" name="Google Shape;719;p44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" name="Google Shape;720;p44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721" name="Google Shape;721;p44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2" name="Google Shape;722;p44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8309536" y="4558174"/>
            <a:ext cx="41013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723" name="Google Shape;723;p44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AFCA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4" name="Google Shape;724;p44"/>
          <p:cNvSpPr/>
          <p:nvPr/>
        </p:nvSpPr>
        <p:spPr>
          <a:xfrm>
            <a:off x="3613425" y="1362160"/>
            <a:ext cx="1532400" cy="14967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p44"/>
          <p:cNvSpPr txBox="1"/>
          <p:nvPr/>
        </p:nvSpPr>
        <p:spPr>
          <a:xfrm>
            <a:off x="385630" y="1321241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JOCKER FROST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407F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26" name="Google Shape;726;p44"/>
          <p:cNvSpPr txBox="1"/>
          <p:nvPr/>
        </p:nvSpPr>
        <p:spPr>
          <a:xfrm>
            <a:off x="485455" y="3125454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13.50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27" name="Google Shape;727;p44"/>
          <p:cNvSpPr/>
          <p:nvPr/>
        </p:nvSpPr>
        <p:spPr>
          <a:xfrm>
            <a:off x="478663" y="2916110"/>
            <a:ext cx="127800" cy="128700"/>
          </a:xfrm>
          <a:prstGeom prst="ellipse">
            <a:avLst/>
          </a:prstGeom>
          <a:solidFill>
            <a:srgbClr val="FF9900"/>
          </a:solidFill>
          <a:ln w="7975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728" name="Google Shape;728;p44"/>
          <p:cNvSpPr txBox="1"/>
          <p:nvPr/>
        </p:nvSpPr>
        <p:spPr>
          <a:xfrm>
            <a:off x="387250" y="1990518"/>
            <a:ext cx="3402600" cy="8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пластик.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10х140 мм.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Стержень Х-20, чернила Documental.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Цвет синий.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Толщина пишущего узла 1 мм.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29" name="Google Shape;729;p44"/>
          <p:cNvSpPr/>
          <p:nvPr/>
        </p:nvSpPr>
        <p:spPr>
          <a:xfrm>
            <a:off x="662783" y="2914839"/>
            <a:ext cx="127800" cy="128700"/>
          </a:xfrm>
          <a:prstGeom prst="ellipse">
            <a:avLst/>
          </a:prstGeom>
          <a:solidFill>
            <a:srgbClr val="17B217"/>
          </a:solidFill>
          <a:ln w="7975" cap="flat" cmpd="sng">
            <a:solidFill>
              <a:srgbClr val="17B21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730" name="Google Shape;730;p44"/>
          <p:cNvSpPr/>
          <p:nvPr/>
        </p:nvSpPr>
        <p:spPr>
          <a:xfrm>
            <a:off x="836979" y="2914839"/>
            <a:ext cx="127800" cy="128700"/>
          </a:xfrm>
          <a:prstGeom prst="ellipse">
            <a:avLst/>
          </a:prstGeom>
          <a:solidFill>
            <a:srgbClr val="6FA8DC"/>
          </a:solidFill>
          <a:ln w="7975" cap="flat" cmpd="sng">
            <a:solidFill>
              <a:srgbClr val="6FA8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732" name="Google Shape;732;p44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РУЧКИ, КАРАНДАШИ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44D395D-A3DC-1458-2563-907E64800C2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2823" y="1600201"/>
            <a:ext cx="1018708" cy="1018708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" name="Google Shape;737;p45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4000501" y="0"/>
            <a:ext cx="5143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38" name="Google Shape;738;p45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9" name="Google Shape;739;p45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740" name="Google Shape;740;p45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41" name="Google Shape;741;p45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8309536" y="4558174"/>
            <a:ext cx="41013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742" name="Google Shape;742;p45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D2CC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3" name="Google Shape;743;p45"/>
          <p:cNvSpPr txBox="1"/>
          <p:nvPr/>
        </p:nvSpPr>
        <p:spPr>
          <a:xfrm>
            <a:off x="385630" y="886404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GOLF WHITE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410/03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44" name="Google Shape;744;p45"/>
          <p:cNvSpPr txBox="1"/>
          <p:nvPr/>
        </p:nvSpPr>
        <p:spPr>
          <a:xfrm>
            <a:off x="485455" y="2346518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54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45" name="Google Shape;745;p45"/>
          <p:cNvSpPr/>
          <p:nvPr/>
        </p:nvSpPr>
        <p:spPr>
          <a:xfrm>
            <a:off x="478663" y="2137175"/>
            <a:ext cx="127800" cy="128700"/>
          </a:xfrm>
          <a:prstGeom prst="ellipse">
            <a:avLst/>
          </a:prstGeom>
          <a:solidFill>
            <a:srgbClr val="D7A22F"/>
          </a:solidFill>
          <a:ln w="7975" cap="flat" cmpd="sng">
            <a:solidFill>
              <a:srgbClr val="D7A22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746" name="Google Shape;746;p45"/>
          <p:cNvSpPr txBox="1"/>
          <p:nvPr/>
        </p:nvSpPr>
        <p:spPr>
          <a:xfrm>
            <a:off x="387250" y="1563071"/>
            <a:ext cx="34026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Пластик.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Европейский стержень Х-20, синий.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Толщина пишущего узла 1 мм.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47" name="Google Shape;747;p45"/>
          <p:cNvSpPr/>
          <p:nvPr/>
        </p:nvSpPr>
        <p:spPr>
          <a:xfrm>
            <a:off x="3862375" y="102124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8" name="Google Shape;748;p45"/>
          <p:cNvSpPr/>
          <p:nvPr/>
        </p:nvSpPr>
        <p:spPr>
          <a:xfrm>
            <a:off x="3862375" y="304086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9" name="Google Shape;749;p45"/>
          <p:cNvSpPr txBox="1"/>
          <p:nvPr/>
        </p:nvSpPr>
        <p:spPr>
          <a:xfrm>
            <a:off x="385630" y="2779623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GOLF SAFETOUCH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410ST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50" name="Google Shape;750;p45"/>
          <p:cNvSpPr txBox="1"/>
          <p:nvPr/>
        </p:nvSpPr>
        <p:spPr>
          <a:xfrm>
            <a:off x="485455" y="4247020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20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51" name="Google Shape;751;p45"/>
          <p:cNvSpPr txBox="1"/>
          <p:nvPr/>
        </p:nvSpPr>
        <p:spPr>
          <a:xfrm>
            <a:off x="387250" y="3456290"/>
            <a:ext cx="34026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Антибактериальный пластик.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Европейский стержень Х-20, синий.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Толщина пишущего узла 1 мм.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52" name="Google Shape;752;p45"/>
          <p:cNvSpPr/>
          <p:nvPr/>
        </p:nvSpPr>
        <p:spPr>
          <a:xfrm>
            <a:off x="478663" y="4029037"/>
            <a:ext cx="127800" cy="128700"/>
          </a:xfrm>
          <a:prstGeom prst="ellipse">
            <a:avLst/>
          </a:prstGeom>
          <a:solidFill>
            <a:srgbClr val="BFE0DA"/>
          </a:solidFill>
          <a:ln w="7975" cap="flat" cmpd="sng">
            <a:solidFill>
              <a:srgbClr val="BFE0D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754" name="Google Shape;754;p45"/>
          <p:cNvSpPr/>
          <p:nvPr/>
        </p:nvSpPr>
        <p:spPr>
          <a:xfrm>
            <a:off x="650542" y="4029037"/>
            <a:ext cx="127800" cy="128700"/>
          </a:xfrm>
          <a:prstGeom prst="ellipse">
            <a:avLst/>
          </a:prstGeom>
          <a:solidFill>
            <a:srgbClr val="AFCAD9"/>
          </a:solidFill>
          <a:ln w="7975" cap="flat" cmpd="sng">
            <a:solidFill>
              <a:srgbClr val="AFCA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756" name="Google Shape;756;p45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РУЧКИ, КАРАНДАШИ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F58A96D7-89B9-86D9-6924-8F5E455697D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9079" y="1165147"/>
            <a:ext cx="633412" cy="633412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36653A45-EA5E-4838-598D-A358BCF1638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5247" y="3219450"/>
            <a:ext cx="628134" cy="628134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1" name="Google Shape;761;p46"/>
          <p:cNvPicPr preferRelativeResize="0"/>
          <p:nvPr/>
        </p:nvPicPr>
        <p:blipFill rotWithShape="1">
          <a:blip r:embed="rId3" cstate="print">
            <a:alphaModFix/>
          </a:blip>
          <a:srcRect t="7163" b="11706"/>
          <a:stretch/>
        </p:blipFill>
        <p:spPr>
          <a:xfrm>
            <a:off x="4362414" y="0"/>
            <a:ext cx="4790323" cy="5181952"/>
          </a:xfrm>
          <a:prstGeom prst="rect">
            <a:avLst/>
          </a:prstGeom>
          <a:noFill/>
          <a:ln>
            <a:noFill/>
          </a:ln>
        </p:spPr>
      </p:pic>
      <p:sp>
        <p:nvSpPr>
          <p:cNvPr id="762" name="Google Shape;762;p46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3" name="Google Shape;763;p46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764" name="Google Shape;764;p46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65" name="Google Shape;765;p46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8309536" y="4558174"/>
            <a:ext cx="41013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766" name="Google Shape;766;p46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AFB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7" name="Google Shape;767;p46"/>
          <p:cNvSpPr txBox="1"/>
          <p:nvPr/>
        </p:nvSpPr>
        <p:spPr>
          <a:xfrm>
            <a:off x="385630" y="1156741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GALAXY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437/73/N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68" name="Google Shape;768;p46"/>
          <p:cNvSpPr txBox="1"/>
          <p:nvPr/>
        </p:nvSpPr>
        <p:spPr>
          <a:xfrm>
            <a:off x="485455" y="2311189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30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69" name="Google Shape;769;p46"/>
          <p:cNvSpPr/>
          <p:nvPr/>
        </p:nvSpPr>
        <p:spPr>
          <a:xfrm>
            <a:off x="478663" y="2110917"/>
            <a:ext cx="127800" cy="128700"/>
          </a:xfrm>
          <a:prstGeom prst="ellipse">
            <a:avLst/>
          </a:prstGeom>
          <a:solidFill>
            <a:srgbClr val="3869B1"/>
          </a:solidFill>
          <a:ln w="7975" cap="flat" cmpd="sng">
            <a:solidFill>
              <a:srgbClr val="3869B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770" name="Google Shape;770;p46"/>
          <p:cNvSpPr txBox="1"/>
          <p:nvPr/>
        </p:nvSpPr>
        <p:spPr>
          <a:xfrm>
            <a:off x="387250" y="1795132"/>
            <a:ext cx="340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пластик.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71" name="Google Shape;771;p46"/>
          <p:cNvSpPr txBox="1"/>
          <p:nvPr/>
        </p:nvSpPr>
        <p:spPr>
          <a:xfrm>
            <a:off x="385630" y="2827220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ALLEGRA LX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336</a:t>
            </a:r>
            <a:endParaRPr sz="1000" u="sng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72" name="Google Shape;772;p46"/>
          <p:cNvSpPr txBox="1"/>
          <p:nvPr/>
        </p:nvSpPr>
        <p:spPr>
          <a:xfrm>
            <a:off x="485455" y="3963446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26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73" name="Google Shape;773;p46"/>
          <p:cNvSpPr/>
          <p:nvPr/>
        </p:nvSpPr>
        <p:spPr>
          <a:xfrm>
            <a:off x="478663" y="3754102"/>
            <a:ext cx="127800" cy="128700"/>
          </a:xfrm>
          <a:prstGeom prst="ellipse">
            <a:avLst/>
          </a:prstGeom>
          <a:solidFill>
            <a:srgbClr val="7116AD"/>
          </a:solidFill>
          <a:ln w="7975" cap="flat" cmpd="sng">
            <a:solidFill>
              <a:srgbClr val="7116A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774" name="Google Shape;774;p46"/>
          <p:cNvSpPr txBox="1"/>
          <p:nvPr/>
        </p:nvSpPr>
        <p:spPr>
          <a:xfrm>
            <a:off x="387250" y="3456539"/>
            <a:ext cx="340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пластик, прорезиненная поверхность.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75" name="Google Shape;775;p46"/>
          <p:cNvSpPr/>
          <p:nvPr/>
        </p:nvSpPr>
        <p:spPr>
          <a:xfrm>
            <a:off x="3862375" y="1217215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6" name="Google Shape;776;p46"/>
          <p:cNvSpPr/>
          <p:nvPr/>
        </p:nvSpPr>
        <p:spPr>
          <a:xfrm>
            <a:off x="3862375" y="3013221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7" name="Google Shape;777;p46"/>
          <p:cNvSpPr/>
          <p:nvPr/>
        </p:nvSpPr>
        <p:spPr>
          <a:xfrm>
            <a:off x="646240" y="2110917"/>
            <a:ext cx="127800" cy="128700"/>
          </a:xfrm>
          <a:prstGeom prst="ellipse">
            <a:avLst/>
          </a:prstGeom>
          <a:solidFill>
            <a:srgbClr val="17B217"/>
          </a:solidFill>
          <a:ln w="7975" cap="flat" cmpd="sng">
            <a:solidFill>
              <a:srgbClr val="17B21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779" name="Google Shape;779;p46"/>
          <p:cNvSpPr/>
          <p:nvPr/>
        </p:nvSpPr>
        <p:spPr>
          <a:xfrm>
            <a:off x="646240" y="3754102"/>
            <a:ext cx="127800" cy="128700"/>
          </a:xfrm>
          <a:prstGeom prst="ellipse">
            <a:avLst/>
          </a:prstGeom>
          <a:solidFill>
            <a:srgbClr val="FF0000"/>
          </a:solidFill>
          <a:ln w="79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781" name="Google Shape;781;p46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РУЧКИ, КАРАНДАШИ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CDEC52A8-A5CE-A7D5-C2A5-62B495239C0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0412" y="1370165"/>
            <a:ext cx="646600" cy="64660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72FA2347-1C71-A0F9-1931-7804028AA30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0412" y="3182446"/>
            <a:ext cx="626111" cy="626111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6" name="Google Shape;786;p47"/>
          <p:cNvPicPr preferRelativeResize="0"/>
          <p:nvPr/>
        </p:nvPicPr>
        <p:blipFill rotWithShape="1">
          <a:blip r:embed="rId3" cstate="print">
            <a:alphaModFix/>
          </a:blip>
          <a:srcRect l="5113" r="2260"/>
          <a:stretch/>
        </p:blipFill>
        <p:spPr>
          <a:xfrm>
            <a:off x="4379700" y="0"/>
            <a:ext cx="4764301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787" name="Google Shape;787;p47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8" name="Google Shape;788;p47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789" name="Google Shape;789;p47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90" name="Google Shape;790;p47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8309536" y="4558174"/>
            <a:ext cx="41013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791" name="Google Shape;791;p47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C4BA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2" name="Google Shape;792;p47"/>
          <p:cNvSpPr txBox="1"/>
          <p:nvPr/>
        </p:nvSpPr>
        <p:spPr>
          <a:xfrm>
            <a:off x="385630" y="1156741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TRIS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202</a:t>
            </a:r>
            <a:endParaRPr sz="1000" u="sng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93" name="Google Shape;793;p47"/>
          <p:cNvSpPr txBox="1"/>
          <p:nvPr/>
        </p:nvSpPr>
        <p:spPr>
          <a:xfrm>
            <a:off x="485455" y="2311189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40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94" name="Google Shape;794;p47"/>
          <p:cNvSpPr/>
          <p:nvPr/>
        </p:nvSpPr>
        <p:spPr>
          <a:xfrm>
            <a:off x="478663" y="2110917"/>
            <a:ext cx="127800" cy="128700"/>
          </a:xfrm>
          <a:prstGeom prst="ellipse">
            <a:avLst/>
          </a:prstGeom>
          <a:solidFill>
            <a:srgbClr val="FFE500"/>
          </a:solidFill>
          <a:ln w="797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795" name="Google Shape;795;p47"/>
          <p:cNvSpPr txBox="1"/>
          <p:nvPr/>
        </p:nvSpPr>
        <p:spPr>
          <a:xfrm>
            <a:off x="387250" y="1795132"/>
            <a:ext cx="340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пластик.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96" name="Google Shape;796;p47"/>
          <p:cNvSpPr txBox="1"/>
          <p:nvPr/>
        </p:nvSpPr>
        <p:spPr>
          <a:xfrm>
            <a:off x="385630" y="2827220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TRIS LX SAT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205/47/62</a:t>
            </a:r>
            <a:endParaRPr sz="1000" u="sng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97" name="Google Shape;797;p47"/>
          <p:cNvSpPr txBox="1"/>
          <p:nvPr/>
        </p:nvSpPr>
        <p:spPr>
          <a:xfrm>
            <a:off x="485455" y="3963446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20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98" name="Google Shape;798;p47"/>
          <p:cNvSpPr/>
          <p:nvPr/>
        </p:nvSpPr>
        <p:spPr>
          <a:xfrm>
            <a:off x="478663" y="3754102"/>
            <a:ext cx="127800" cy="128700"/>
          </a:xfrm>
          <a:prstGeom prst="ellipse">
            <a:avLst/>
          </a:prstGeom>
          <a:solidFill>
            <a:srgbClr val="3B1E56"/>
          </a:solidFill>
          <a:ln w="7975" cap="flat" cmpd="sng">
            <a:solidFill>
              <a:srgbClr val="3B1E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799" name="Google Shape;799;p47"/>
          <p:cNvSpPr txBox="1"/>
          <p:nvPr/>
        </p:nvSpPr>
        <p:spPr>
          <a:xfrm>
            <a:off x="387250" y="3456539"/>
            <a:ext cx="340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пластик.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00" name="Google Shape;800;p47"/>
          <p:cNvSpPr/>
          <p:nvPr/>
        </p:nvSpPr>
        <p:spPr>
          <a:xfrm>
            <a:off x="3862375" y="1217215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1" name="Google Shape;801;p47"/>
          <p:cNvSpPr/>
          <p:nvPr/>
        </p:nvSpPr>
        <p:spPr>
          <a:xfrm>
            <a:off x="3862375" y="3013221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2" name="Google Shape;802;p47"/>
          <p:cNvSpPr/>
          <p:nvPr/>
        </p:nvSpPr>
        <p:spPr>
          <a:xfrm>
            <a:off x="655067" y="2110917"/>
            <a:ext cx="127800" cy="128700"/>
          </a:xfrm>
          <a:prstGeom prst="ellipse">
            <a:avLst/>
          </a:prstGeom>
          <a:solidFill>
            <a:srgbClr val="CC0000"/>
          </a:solidFill>
          <a:ln w="79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803" name="Google Shape;803;p47"/>
          <p:cNvSpPr/>
          <p:nvPr/>
        </p:nvSpPr>
        <p:spPr>
          <a:xfrm>
            <a:off x="828752" y="2110917"/>
            <a:ext cx="127800" cy="128700"/>
          </a:xfrm>
          <a:prstGeom prst="ellipse">
            <a:avLst/>
          </a:prstGeom>
          <a:solidFill>
            <a:srgbClr val="A40073"/>
          </a:solidFill>
          <a:ln w="7975" cap="flat" cmpd="sng">
            <a:solidFill>
              <a:srgbClr val="A4007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806" name="Google Shape;806;p47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РУЧКИ, КАРАНДАШИ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A509837B-9F5F-3394-37C8-544C83C3E1A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2503" y="1368819"/>
            <a:ext cx="624625" cy="624625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201567E1-D921-5F4D-3B61-48C29FA504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2502" y="3177158"/>
            <a:ext cx="624625" cy="624625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1" name="Google Shape;811;p48"/>
          <p:cNvPicPr preferRelativeResize="0"/>
          <p:nvPr/>
        </p:nvPicPr>
        <p:blipFill rotWithShape="1">
          <a:blip r:embed="rId3" cstate="print">
            <a:alphaModFix/>
          </a:blip>
          <a:srcRect l="4714" r="2658"/>
          <a:stretch/>
        </p:blipFill>
        <p:spPr>
          <a:xfrm>
            <a:off x="4379700" y="0"/>
            <a:ext cx="4764301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12" name="Google Shape;812;p48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3" name="Google Shape;813;p48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814" name="Google Shape;814;p48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815" name="Google Shape;815;p48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C3C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16" name="Google Shape;816;p48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8309536" y="4558174"/>
            <a:ext cx="41013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817" name="Google Shape;817;p48"/>
          <p:cNvSpPr txBox="1"/>
          <p:nvPr/>
        </p:nvSpPr>
        <p:spPr>
          <a:xfrm>
            <a:off x="385630" y="717126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с грипом 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X-5 FROST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219F/63/J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18" name="Google Shape;818;p48"/>
          <p:cNvSpPr txBox="1"/>
          <p:nvPr/>
        </p:nvSpPr>
        <p:spPr>
          <a:xfrm>
            <a:off x="485455" y="1871573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25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19" name="Google Shape;819;p48"/>
          <p:cNvSpPr/>
          <p:nvPr/>
        </p:nvSpPr>
        <p:spPr>
          <a:xfrm>
            <a:off x="478663" y="1671302"/>
            <a:ext cx="127800" cy="128700"/>
          </a:xfrm>
          <a:prstGeom prst="ellipse">
            <a:avLst/>
          </a:prstGeom>
          <a:solidFill>
            <a:srgbClr val="FF9900"/>
          </a:solidFill>
          <a:ln w="7975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820" name="Google Shape;820;p48"/>
          <p:cNvSpPr txBox="1"/>
          <p:nvPr/>
        </p:nvSpPr>
        <p:spPr>
          <a:xfrm>
            <a:off x="387250" y="1355517"/>
            <a:ext cx="340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Прорезиненная грип зона.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21" name="Google Shape;821;p48"/>
          <p:cNvSpPr txBox="1"/>
          <p:nvPr/>
        </p:nvSpPr>
        <p:spPr>
          <a:xfrm>
            <a:off x="385630" y="2140321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X-8 FROST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316F/10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22" name="Google Shape;822;p48"/>
          <p:cNvSpPr txBox="1"/>
          <p:nvPr/>
        </p:nvSpPr>
        <p:spPr>
          <a:xfrm>
            <a:off x="485455" y="3276546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10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23" name="Google Shape;823;p48"/>
          <p:cNvSpPr/>
          <p:nvPr/>
        </p:nvSpPr>
        <p:spPr>
          <a:xfrm>
            <a:off x="478663" y="3067203"/>
            <a:ext cx="127800" cy="128700"/>
          </a:xfrm>
          <a:prstGeom prst="ellipse">
            <a:avLst/>
          </a:prstGeom>
          <a:solidFill>
            <a:srgbClr val="FD3865"/>
          </a:solidFill>
          <a:ln w="7975" cap="flat" cmpd="sng">
            <a:solidFill>
              <a:srgbClr val="FD386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824" name="Google Shape;824;p48"/>
          <p:cNvSpPr txBox="1"/>
          <p:nvPr/>
        </p:nvSpPr>
        <p:spPr>
          <a:xfrm>
            <a:off x="387250" y="2769640"/>
            <a:ext cx="340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пластик. Корпус с покрытием soft-touch.</a:t>
            </a:r>
            <a:endParaRPr/>
          </a:p>
        </p:txBody>
      </p:sp>
      <p:sp>
        <p:nvSpPr>
          <p:cNvPr id="825" name="Google Shape;825;p48"/>
          <p:cNvSpPr txBox="1"/>
          <p:nvPr/>
        </p:nvSpPr>
        <p:spPr>
          <a:xfrm>
            <a:off x="385624" y="3577575"/>
            <a:ext cx="26118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с грипом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X-9 SAT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227/08/N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26" name="Google Shape;826;p48"/>
          <p:cNvSpPr txBox="1"/>
          <p:nvPr/>
        </p:nvSpPr>
        <p:spPr>
          <a:xfrm>
            <a:off x="485455" y="4651123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39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27" name="Google Shape;827;p48"/>
          <p:cNvSpPr txBox="1"/>
          <p:nvPr/>
        </p:nvSpPr>
        <p:spPr>
          <a:xfrm>
            <a:off x="387250" y="4206889"/>
            <a:ext cx="340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Перламутровый пластиковый грип.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28" name="Google Shape;828;p48"/>
          <p:cNvSpPr/>
          <p:nvPr/>
        </p:nvSpPr>
        <p:spPr>
          <a:xfrm>
            <a:off x="478663" y="4471319"/>
            <a:ext cx="127800" cy="128700"/>
          </a:xfrm>
          <a:prstGeom prst="ellipse">
            <a:avLst/>
          </a:prstGeom>
          <a:solidFill>
            <a:srgbClr val="CC0000"/>
          </a:solidFill>
          <a:ln w="79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829" name="Google Shape;829;p48"/>
          <p:cNvSpPr/>
          <p:nvPr/>
        </p:nvSpPr>
        <p:spPr>
          <a:xfrm>
            <a:off x="3862375" y="777600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0" name="Google Shape;830;p48"/>
          <p:cNvSpPr/>
          <p:nvPr/>
        </p:nvSpPr>
        <p:spPr>
          <a:xfrm>
            <a:off x="3862375" y="2326321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1" name="Google Shape;831;p48"/>
          <p:cNvSpPr/>
          <p:nvPr/>
        </p:nvSpPr>
        <p:spPr>
          <a:xfrm>
            <a:off x="3862375" y="3875043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5" name="Google Shape;835;p48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РУЧКИ, КАРАНДАШИ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75144D4F-E199-9521-E34A-9168358240A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5589" y="4024724"/>
            <a:ext cx="657235" cy="657235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39611034-4AD2-3CF7-96A8-AC78F65A24D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8892" y="2487621"/>
            <a:ext cx="643932" cy="643932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DA124051-3206-EFEE-B63B-A2ED9B00E7E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5588" y="925545"/>
            <a:ext cx="657235" cy="657235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0" name="Google Shape;840;p49"/>
          <p:cNvPicPr preferRelativeResize="0"/>
          <p:nvPr/>
        </p:nvPicPr>
        <p:blipFill rotWithShape="1">
          <a:blip r:embed="rId3" cstate="print">
            <a:alphaModFix/>
          </a:blip>
          <a:srcRect r="20835"/>
          <a:stretch/>
        </p:blipFill>
        <p:spPr>
          <a:xfrm>
            <a:off x="3036525" y="0"/>
            <a:ext cx="6107474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41" name="Google Shape;841;p49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C4BA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2" name="Google Shape;842;p49"/>
          <p:cNvSpPr txBox="1"/>
          <p:nvPr/>
        </p:nvSpPr>
        <p:spPr>
          <a:xfrm>
            <a:off x="385630" y="717126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FORTE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601/120</a:t>
            </a:r>
            <a:endParaRPr sz="1000" u="sng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43" name="Google Shape;843;p49"/>
          <p:cNvSpPr txBox="1"/>
          <p:nvPr/>
        </p:nvSpPr>
        <p:spPr>
          <a:xfrm>
            <a:off x="485455" y="1871573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16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44" name="Google Shape;844;p49"/>
          <p:cNvSpPr/>
          <p:nvPr/>
        </p:nvSpPr>
        <p:spPr>
          <a:xfrm>
            <a:off x="478663" y="1671302"/>
            <a:ext cx="127800" cy="128700"/>
          </a:xfrm>
          <a:prstGeom prst="ellipse">
            <a:avLst/>
          </a:prstGeom>
          <a:solidFill>
            <a:srgbClr val="FFE500"/>
          </a:solidFill>
          <a:ln w="797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845" name="Google Shape;845;p49"/>
          <p:cNvSpPr txBox="1"/>
          <p:nvPr/>
        </p:nvSpPr>
        <p:spPr>
          <a:xfrm>
            <a:off x="387250" y="1355517"/>
            <a:ext cx="340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Европейский стержень Х-20, синий.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46" name="Google Shape;846;p49"/>
          <p:cNvSpPr txBox="1"/>
          <p:nvPr/>
        </p:nvSpPr>
        <p:spPr>
          <a:xfrm>
            <a:off x="385630" y="2140321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FORTE SAFETOUCH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604ST/105</a:t>
            </a:r>
            <a:endParaRPr sz="1000" u="sng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47" name="Google Shape;847;p49"/>
          <p:cNvSpPr txBox="1"/>
          <p:nvPr/>
        </p:nvSpPr>
        <p:spPr>
          <a:xfrm>
            <a:off x="485455" y="3276546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33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48" name="Google Shape;848;p49"/>
          <p:cNvSpPr/>
          <p:nvPr/>
        </p:nvSpPr>
        <p:spPr>
          <a:xfrm>
            <a:off x="478663" y="3067203"/>
            <a:ext cx="127800" cy="128700"/>
          </a:xfrm>
          <a:prstGeom prst="ellipse">
            <a:avLst/>
          </a:prstGeom>
          <a:solidFill>
            <a:srgbClr val="BCDCD7"/>
          </a:solidFill>
          <a:ln w="7975" cap="flat" cmpd="sng">
            <a:solidFill>
              <a:srgbClr val="BCDCD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849" name="Google Shape;849;p49"/>
          <p:cNvSpPr txBox="1"/>
          <p:nvPr/>
        </p:nvSpPr>
        <p:spPr>
          <a:xfrm>
            <a:off x="387250" y="2769640"/>
            <a:ext cx="340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антибактериальный пластик.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50" name="Google Shape;850;p49"/>
          <p:cNvSpPr txBox="1"/>
          <p:nvPr/>
        </p:nvSpPr>
        <p:spPr>
          <a:xfrm>
            <a:off x="385624" y="3577575"/>
            <a:ext cx="26118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FORTE SOFT TOUCH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606G</a:t>
            </a:r>
            <a:endParaRPr sz="1000" u="sng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51" name="Google Shape;851;p49"/>
          <p:cNvSpPr txBox="1"/>
          <p:nvPr/>
        </p:nvSpPr>
        <p:spPr>
          <a:xfrm>
            <a:off x="485455" y="4651123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30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52" name="Google Shape;852;p49"/>
          <p:cNvSpPr txBox="1"/>
          <p:nvPr/>
        </p:nvSpPr>
        <p:spPr>
          <a:xfrm>
            <a:off x="387250" y="4206889"/>
            <a:ext cx="340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Прозрачный клип. Корпус покрытие soft-touch.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53" name="Google Shape;853;p49"/>
          <p:cNvSpPr/>
          <p:nvPr/>
        </p:nvSpPr>
        <p:spPr>
          <a:xfrm>
            <a:off x="478663" y="4471319"/>
            <a:ext cx="127800" cy="128700"/>
          </a:xfrm>
          <a:prstGeom prst="ellipse">
            <a:avLst/>
          </a:prstGeom>
          <a:solidFill>
            <a:srgbClr val="CC0000"/>
          </a:solidFill>
          <a:ln w="79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854" name="Google Shape;854;p49"/>
          <p:cNvSpPr/>
          <p:nvPr/>
        </p:nvSpPr>
        <p:spPr>
          <a:xfrm>
            <a:off x="3862375" y="777600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5" name="Google Shape;855;p49"/>
          <p:cNvSpPr/>
          <p:nvPr/>
        </p:nvSpPr>
        <p:spPr>
          <a:xfrm>
            <a:off x="3862375" y="2326321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6" name="Google Shape;856;p49"/>
          <p:cNvSpPr/>
          <p:nvPr/>
        </p:nvSpPr>
        <p:spPr>
          <a:xfrm>
            <a:off x="3862375" y="3875043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7" name="Google Shape;857;p49"/>
          <p:cNvSpPr/>
          <p:nvPr/>
        </p:nvSpPr>
        <p:spPr>
          <a:xfrm>
            <a:off x="653433" y="4471319"/>
            <a:ext cx="127800" cy="128700"/>
          </a:xfrm>
          <a:prstGeom prst="ellipse">
            <a:avLst/>
          </a:prstGeom>
          <a:solidFill>
            <a:srgbClr val="17B217"/>
          </a:solidFill>
          <a:ln w="7975" cap="flat" cmpd="sng">
            <a:solidFill>
              <a:srgbClr val="17B21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858" name="Google Shape;858;p49"/>
          <p:cNvSpPr/>
          <p:nvPr/>
        </p:nvSpPr>
        <p:spPr>
          <a:xfrm>
            <a:off x="822767" y="4471319"/>
            <a:ext cx="127800" cy="128700"/>
          </a:xfrm>
          <a:prstGeom prst="ellipse">
            <a:avLst/>
          </a:prstGeom>
          <a:solidFill>
            <a:srgbClr val="FFE500"/>
          </a:solidFill>
          <a:ln w="797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859" name="Google Shape;859;p49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0" name="Google Shape;860;p49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861" name="Google Shape;861;p49"/>
          <p:cNvPicPr preferRelativeResize="0"/>
          <p:nvPr/>
        </p:nvPicPr>
        <p:blipFill>
          <a:blip r:embed="rId7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2" name="Google Shape;862;p49"/>
          <p:cNvPicPr preferRelativeResize="0"/>
          <p:nvPr/>
        </p:nvPicPr>
        <p:blipFill>
          <a:blip r:embed="rId8" cstate="print">
            <a:alphaModFix/>
          </a:blip>
          <a:stretch>
            <a:fillRect/>
          </a:stretch>
        </p:blipFill>
        <p:spPr>
          <a:xfrm>
            <a:off x="8309536" y="4558174"/>
            <a:ext cx="41013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866" name="Google Shape;866;p49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РУЧКИ, КАРАНДАШИ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B786F822-D03F-5BB9-D394-9F397A4B2A9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4354" y="4030389"/>
            <a:ext cx="641541" cy="641541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A4F80AC9-B2BC-ED95-748E-46BCB95DAF4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0298" y="2467359"/>
            <a:ext cx="658190" cy="658190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06F4C509-0920-4A51-7BE9-25EB4AC2174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5308" y="911055"/>
            <a:ext cx="648250" cy="64825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1" name="Google Shape;871;p50"/>
          <p:cNvPicPr preferRelativeResize="0"/>
          <p:nvPr/>
        </p:nvPicPr>
        <p:blipFill rotWithShape="1">
          <a:blip r:embed="rId3" cstate="print">
            <a:alphaModFix/>
          </a:blip>
          <a:srcRect r="6182"/>
          <a:stretch/>
        </p:blipFill>
        <p:spPr>
          <a:xfrm>
            <a:off x="4318475" y="750"/>
            <a:ext cx="4825526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2" name="Google Shape;872;p50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309536" y="4558174"/>
            <a:ext cx="41013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873" name="Google Shape;873;p50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CAC6D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4" name="Google Shape;874;p50"/>
          <p:cNvSpPr/>
          <p:nvPr/>
        </p:nvSpPr>
        <p:spPr>
          <a:xfrm>
            <a:off x="3613425" y="1362160"/>
            <a:ext cx="1532400" cy="14967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5" name="Google Shape;875;p50"/>
          <p:cNvSpPr txBox="1"/>
          <p:nvPr/>
        </p:nvSpPr>
        <p:spPr>
          <a:xfrm>
            <a:off x="385630" y="1321241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FORTE NEON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607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76" name="Google Shape;876;p50"/>
          <p:cNvSpPr txBox="1"/>
          <p:nvPr/>
        </p:nvSpPr>
        <p:spPr>
          <a:xfrm>
            <a:off x="485455" y="2996878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11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77" name="Google Shape;877;p50"/>
          <p:cNvSpPr/>
          <p:nvPr/>
        </p:nvSpPr>
        <p:spPr>
          <a:xfrm>
            <a:off x="478663" y="2787535"/>
            <a:ext cx="127800" cy="128700"/>
          </a:xfrm>
          <a:prstGeom prst="ellipse">
            <a:avLst/>
          </a:prstGeom>
          <a:solidFill>
            <a:srgbClr val="FE3A96"/>
          </a:solidFill>
          <a:ln w="7975" cap="flat" cmpd="sng">
            <a:solidFill>
              <a:srgbClr val="FE3A9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878" name="Google Shape;878;p50"/>
          <p:cNvSpPr txBox="1"/>
          <p:nvPr/>
        </p:nvSpPr>
        <p:spPr>
          <a:xfrm>
            <a:off x="387250" y="2005298"/>
            <a:ext cx="3402600" cy="73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пластик.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Европейский стержень Х-20.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Немецкие чернила Documental, цвет синий.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толщина пишущего узла 1 мм.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79" name="Google Shape;879;p50"/>
          <p:cNvSpPr/>
          <p:nvPr/>
        </p:nvSpPr>
        <p:spPr>
          <a:xfrm>
            <a:off x="662783" y="2786263"/>
            <a:ext cx="127800" cy="128700"/>
          </a:xfrm>
          <a:prstGeom prst="ellipse">
            <a:avLst/>
          </a:prstGeom>
          <a:solidFill>
            <a:srgbClr val="FD3865"/>
          </a:solidFill>
          <a:ln w="7975" cap="flat" cmpd="sng">
            <a:solidFill>
              <a:srgbClr val="FD386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880" name="Google Shape;880;p50"/>
          <p:cNvSpPr/>
          <p:nvPr/>
        </p:nvSpPr>
        <p:spPr>
          <a:xfrm>
            <a:off x="836979" y="2786263"/>
            <a:ext cx="127800" cy="128700"/>
          </a:xfrm>
          <a:prstGeom prst="ellipse">
            <a:avLst/>
          </a:prstGeom>
          <a:solidFill>
            <a:srgbClr val="FF0000"/>
          </a:solidFill>
          <a:ln w="79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881" name="Google Shape;881;p50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2" name="Google Shape;882;p50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883" name="Google Shape;883;p50"/>
          <p:cNvPicPr preferRelativeResize="0"/>
          <p:nvPr/>
        </p:nvPicPr>
        <p:blipFill>
          <a:blip r:embed="rId6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4" name="Google Shape;884;p50"/>
          <p:cNvPicPr preferRelativeResize="0"/>
          <p:nvPr/>
        </p:nvPicPr>
        <p:blipFill rotWithShape="1">
          <a:blip r:embed="rId7" cstate="print">
            <a:alphaModFix/>
          </a:blip>
          <a:srcRect l="-11555" t="-10451" r="-13657" b="-13522"/>
          <a:stretch/>
        </p:blipFill>
        <p:spPr>
          <a:xfrm>
            <a:off x="3686884" y="1416937"/>
            <a:ext cx="1399200" cy="1385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885" name="Google Shape;885;p50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РУЧКИ, КАРАНДАШИ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" name="Google Shape;890;p51"/>
          <p:cNvPicPr preferRelativeResize="0"/>
          <p:nvPr/>
        </p:nvPicPr>
        <p:blipFill rotWithShape="1">
          <a:blip r:embed="rId3" cstate="print">
            <a:alphaModFix/>
          </a:blip>
          <a:srcRect l="1482" r="5891"/>
          <a:stretch/>
        </p:blipFill>
        <p:spPr>
          <a:xfrm>
            <a:off x="4379625" y="0"/>
            <a:ext cx="476437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91" name="Google Shape;891;p51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CAC6D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2" name="Google Shape;892;p51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3" name="Google Shape;893;p51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894" name="Google Shape;894;p51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5" name="Google Shape;895;p51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8309536" y="4558174"/>
            <a:ext cx="41013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896" name="Google Shape;896;p51"/>
          <p:cNvSpPr txBox="1"/>
          <p:nvPr/>
        </p:nvSpPr>
        <p:spPr>
          <a:xfrm>
            <a:off x="385630" y="886404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MIR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121/18/18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97" name="Google Shape;897;p51"/>
          <p:cNvSpPr txBox="1"/>
          <p:nvPr/>
        </p:nvSpPr>
        <p:spPr>
          <a:xfrm>
            <a:off x="485455" y="2346518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11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98" name="Google Shape;898;p51"/>
          <p:cNvSpPr/>
          <p:nvPr/>
        </p:nvSpPr>
        <p:spPr>
          <a:xfrm>
            <a:off x="478663" y="2137175"/>
            <a:ext cx="127800" cy="128700"/>
          </a:xfrm>
          <a:prstGeom prst="ellipse">
            <a:avLst/>
          </a:prstGeom>
          <a:solidFill>
            <a:srgbClr val="17B217"/>
          </a:solidFill>
          <a:ln w="7975" cap="flat" cmpd="sng">
            <a:solidFill>
              <a:srgbClr val="17B21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899" name="Google Shape;899;p51"/>
          <p:cNvSpPr txBox="1"/>
          <p:nvPr/>
        </p:nvSpPr>
        <p:spPr>
          <a:xfrm>
            <a:off x="387250" y="1555681"/>
            <a:ext cx="34026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пластик.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Европейский стержень Х-20.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Немецкие чернила Documental, цвет синий.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00" name="Google Shape;900;p51"/>
          <p:cNvSpPr/>
          <p:nvPr/>
        </p:nvSpPr>
        <p:spPr>
          <a:xfrm>
            <a:off x="3862375" y="102124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1" name="Google Shape;901;p51"/>
          <p:cNvSpPr/>
          <p:nvPr/>
        </p:nvSpPr>
        <p:spPr>
          <a:xfrm>
            <a:off x="3862375" y="304086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2" name="Google Shape;902;p51"/>
          <p:cNvSpPr txBox="1"/>
          <p:nvPr/>
        </p:nvSpPr>
        <p:spPr>
          <a:xfrm>
            <a:off x="385625" y="2779625"/>
            <a:ext cx="30708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FUTURA SPECIAL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385/10N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03" name="Google Shape;903;p51"/>
          <p:cNvSpPr txBox="1"/>
          <p:nvPr/>
        </p:nvSpPr>
        <p:spPr>
          <a:xfrm>
            <a:off x="485455" y="4247020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18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04" name="Google Shape;904;p51"/>
          <p:cNvSpPr txBox="1"/>
          <p:nvPr/>
        </p:nvSpPr>
        <p:spPr>
          <a:xfrm>
            <a:off x="387250" y="3448900"/>
            <a:ext cx="34026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пластик.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Европейский стержень Х-20.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Немецкие чернила Documental, цвет синий.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05" name="Google Shape;905;p51"/>
          <p:cNvSpPr/>
          <p:nvPr/>
        </p:nvSpPr>
        <p:spPr>
          <a:xfrm>
            <a:off x="478663" y="4029037"/>
            <a:ext cx="127800" cy="128700"/>
          </a:xfrm>
          <a:prstGeom prst="ellipse">
            <a:avLst/>
          </a:prstGeom>
          <a:solidFill>
            <a:srgbClr val="FE3A96"/>
          </a:solidFill>
          <a:ln w="7975" cap="flat" cmpd="sng">
            <a:solidFill>
              <a:srgbClr val="FE3A9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pic>
        <p:nvPicPr>
          <p:cNvPr id="906" name="Google Shape;906;p51"/>
          <p:cNvPicPr preferRelativeResize="0"/>
          <p:nvPr/>
        </p:nvPicPr>
        <p:blipFill rotWithShape="1">
          <a:blip r:embed="rId8" cstate="print">
            <a:alphaModFix/>
          </a:blip>
          <a:srcRect l="-2885" t="-3205" r="-2874" b="-3364"/>
          <a:stretch/>
        </p:blipFill>
        <p:spPr>
          <a:xfrm>
            <a:off x="3920123" y="1064309"/>
            <a:ext cx="859800" cy="866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908" name="Google Shape;908;p51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РУЧКИ, КАРАНДАШИ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F237611-9075-F3FC-D744-358D224F5CB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4818" y="3194840"/>
            <a:ext cx="638576" cy="63857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6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C2C8C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0" name="Google Shape;110;p16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4379700" y="3275"/>
            <a:ext cx="4839327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6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6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16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4" name="Google Shape;114;p16"/>
          <p:cNvSpPr/>
          <p:nvPr/>
        </p:nvSpPr>
        <p:spPr>
          <a:xfrm>
            <a:off x="480873" y="4240574"/>
            <a:ext cx="127800" cy="128700"/>
          </a:xfrm>
          <a:prstGeom prst="ellipse">
            <a:avLst/>
          </a:prstGeom>
          <a:solidFill>
            <a:srgbClr val="999999"/>
          </a:solidFill>
          <a:ln w="797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15" name="Google Shape;115;p16"/>
          <p:cNvSpPr txBox="1"/>
          <p:nvPr/>
        </p:nvSpPr>
        <p:spPr>
          <a:xfrm>
            <a:off x="385630" y="881229"/>
            <a:ext cx="2178600" cy="780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Бизнес-блокнот А5</a:t>
            </a:r>
            <a:endParaRPr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tx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OXI</a:t>
            </a:r>
            <a:endParaRPr sz="1500" dirty="0">
              <a:solidFill>
                <a:schemeClr val="tx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u="sng" dirty="0">
                <a:solidFill>
                  <a:schemeClr val="tx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/>
              </a:rPr>
              <a:t>арт. 21236/30</a:t>
            </a:r>
            <a:endParaRPr sz="1000" u="sng" dirty="0">
              <a:solidFill>
                <a:schemeClr val="tx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485455" y="2545572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705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478663" y="2336229"/>
            <a:ext cx="127800" cy="128700"/>
          </a:xfrm>
          <a:prstGeom prst="ellipse">
            <a:avLst/>
          </a:prstGeom>
          <a:solidFill>
            <a:srgbClr val="999999"/>
          </a:solidFill>
          <a:ln w="797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18" name="Google Shape;118;p16"/>
          <p:cNvSpPr/>
          <p:nvPr/>
        </p:nvSpPr>
        <p:spPr>
          <a:xfrm>
            <a:off x="655069" y="2336229"/>
            <a:ext cx="127800" cy="128700"/>
          </a:xfrm>
          <a:prstGeom prst="ellipse">
            <a:avLst/>
          </a:prstGeom>
          <a:solidFill>
            <a:srgbClr val="000000"/>
          </a:solidFill>
          <a:ln w="79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19" name="Google Shape;119;p16"/>
          <p:cNvSpPr/>
          <p:nvPr/>
        </p:nvSpPr>
        <p:spPr>
          <a:xfrm>
            <a:off x="831475" y="2336229"/>
            <a:ext cx="127800" cy="128700"/>
          </a:xfrm>
          <a:prstGeom prst="ellipse">
            <a:avLst/>
          </a:prstGeom>
          <a:solidFill>
            <a:srgbClr val="0B5394"/>
          </a:solidFill>
          <a:ln w="7975" cap="flat" cmpd="sng">
            <a:solidFill>
              <a:srgbClr val="0B539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20" name="Google Shape;120;p16"/>
          <p:cNvSpPr txBox="1"/>
          <p:nvPr/>
        </p:nvSpPr>
        <p:spPr>
          <a:xfrm>
            <a:off x="387245" y="1548135"/>
            <a:ext cx="3000000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ru-RU" sz="800" dirty="0"/>
              <a:t>100% </a:t>
            </a:r>
            <a:r>
              <a:rPr lang="ru-RU" sz="800" dirty="0" err="1"/>
              <a:t>эко-блокнот</a:t>
            </a:r>
            <a:r>
              <a:rPr lang="en-US" sz="800" dirty="0"/>
              <a:t>.</a:t>
            </a:r>
            <a:r>
              <a:rPr lang="ru-RU" sz="800" dirty="0"/>
              <a:t> Переплет: твердый.</a:t>
            </a:r>
          </a:p>
          <a:p>
            <a:r>
              <a:rPr lang="ru-RU" sz="800" dirty="0"/>
              <a:t>Обложка: RPET/</a:t>
            </a:r>
            <a:r>
              <a:rPr lang="ru-RU" sz="800" dirty="0" err="1"/>
              <a:t>рециклированный</a:t>
            </a:r>
            <a:r>
              <a:rPr lang="ru-RU" sz="800" dirty="0"/>
              <a:t> полиэстер,</a:t>
            </a:r>
          </a:p>
          <a:p>
            <a:r>
              <a:rPr lang="ru-RU" sz="800" dirty="0"/>
              <a:t>полученный из переработанных пластиковых бутылок</a:t>
            </a:r>
            <a:br>
              <a:rPr lang="ru-RU" sz="800" dirty="0"/>
            </a:br>
            <a:r>
              <a:rPr lang="ru-RU" sz="800" dirty="0"/>
              <a:t>Отделка: жаккардовая резинка 12 мм и </a:t>
            </a:r>
            <a:r>
              <a:rPr lang="ru-RU" sz="800" dirty="0" err="1"/>
              <a:t>пенхолдер</a:t>
            </a:r>
            <a:r>
              <a:rPr lang="ru-RU" sz="800" dirty="0"/>
              <a:t> в тон обложки. Блок: недатированный. В линейку.</a:t>
            </a:r>
          </a:p>
        </p:txBody>
      </p:sp>
      <p:sp>
        <p:nvSpPr>
          <p:cNvPr id="121" name="Google Shape;121;p16"/>
          <p:cNvSpPr txBox="1"/>
          <p:nvPr/>
        </p:nvSpPr>
        <p:spPr>
          <a:xfrm>
            <a:off x="385630" y="2798904"/>
            <a:ext cx="3181800" cy="957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Бизнес-блокнот А5</a:t>
            </a:r>
            <a:endParaRPr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tx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GLORI</a:t>
            </a:r>
            <a:endParaRPr sz="1500" dirty="0">
              <a:solidFill>
                <a:schemeClr val="tx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u="sng" dirty="0">
                <a:solidFill>
                  <a:schemeClr val="tx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/>
              </a:rPr>
              <a:t>арт. 21220/29</a:t>
            </a:r>
            <a:endParaRPr sz="1000" u="sng" dirty="0">
              <a:solidFill>
                <a:schemeClr val="tx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 dirty="0">
                <a:solidFill>
                  <a:schemeClr val="tx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21220/35</a:t>
            </a:r>
            <a:endParaRPr sz="1000" u="sng" dirty="0">
              <a:solidFill>
                <a:schemeClr val="tx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2" name="Google Shape;122;p16"/>
          <p:cNvSpPr txBox="1"/>
          <p:nvPr/>
        </p:nvSpPr>
        <p:spPr>
          <a:xfrm>
            <a:off x="485455" y="4470238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894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3" name="Google Shape;123;p16"/>
          <p:cNvSpPr/>
          <p:nvPr/>
        </p:nvSpPr>
        <p:spPr>
          <a:xfrm>
            <a:off x="655069" y="4240574"/>
            <a:ext cx="127800" cy="128700"/>
          </a:xfrm>
          <a:prstGeom prst="ellipse">
            <a:avLst/>
          </a:prstGeom>
          <a:solidFill>
            <a:schemeClr val="dk1"/>
          </a:solidFill>
          <a:ln w="79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24" name="Google Shape;124;p16"/>
          <p:cNvSpPr txBox="1"/>
          <p:nvPr/>
        </p:nvSpPr>
        <p:spPr>
          <a:xfrm>
            <a:off x="387245" y="3645521"/>
            <a:ext cx="3000000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ru-RU" sz="800" dirty="0"/>
              <a:t>Переплет: твердый. Обложка: </a:t>
            </a:r>
            <a:r>
              <a:rPr lang="ru-RU" sz="800" dirty="0" err="1"/>
              <a:t>термоактивный</a:t>
            </a:r>
            <a:r>
              <a:rPr lang="ru-RU" sz="800" dirty="0"/>
              <a:t> PU </a:t>
            </a:r>
            <a:r>
              <a:rPr lang="ru-RU" sz="800" dirty="0" err="1"/>
              <a:t>Sensi</a:t>
            </a:r>
            <a:r>
              <a:rPr lang="ru-RU" sz="800" dirty="0"/>
              <a:t>,</a:t>
            </a:r>
            <a:br>
              <a:rPr lang="ru-RU" sz="800" dirty="0"/>
            </a:br>
            <a:r>
              <a:rPr lang="ru-RU" sz="800" dirty="0"/>
              <a:t>по фактуре и тактильно напоминающий лайковую кожу.</a:t>
            </a:r>
          </a:p>
          <a:p>
            <a:r>
              <a:rPr lang="ru-RU" sz="800" dirty="0"/>
              <a:t>Блок: недатированный. В линейку.</a:t>
            </a:r>
          </a:p>
        </p:txBody>
      </p:sp>
      <p:sp>
        <p:nvSpPr>
          <p:cNvPr id="125" name="Google Shape;125;p16"/>
          <p:cNvSpPr/>
          <p:nvPr/>
        </p:nvSpPr>
        <p:spPr>
          <a:xfrm>
            <a:off x="837424" y="4240574"/>
            <a:ext cx="127800" cy="128700"/>
          </a:xfrm>
          <a:prstGeom prst="ellipse">
            <a:avLst/>
          </a:prstGeom>
          <a:solidFill>
            <a:srgbClr val="38761D"/>
          </a:solidFill>
          <a:ln w="7975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26" name="Google Shape;126;p16"/>
          <p:cNvSpPr/>
          <p:nvPr/>
        </p:nvSpPr>
        <p:spPr>
          <a:xfrm>
            <a:off x="1011620" y="4240574"/>
            <a:ext cx="127800" cy="128700"/>
          </a:xfrm>
          <a:prstGeom prst="ellipse">
            <a:avLst/>
          </a:prstGeom>
          <a:solidFill>
            <a:srgbClr val="0B5394"/>
          </a:solidFill>
          <a:ln w="7975" cap="flat" cmpd="sng">
            <a:solidFill>
              <a:srgbClr val="0B539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27" name="Google Shape;127;p16"/>
          <p:cNvSpPr/>
          <p:nvPr/>
        </p:nvSpPr>
        <p:spPr>
          <a:xfrm>
            <a:off x="1189895" y="4240574"/>
            <a:ext cx="127800" cy="128700"/>
          </a:xfrm>
          <a:prstGeom prst="ellipse">
            <a:avLst/>
          </a:prstGeom>
          <a:solidFill>
            <a:srgbClr val="CC0000"/>
          </a:solidFill>
          <a:ln w="79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28" name="Google Shape;128;p16"/>
          <p:cNvSpPr/>
          <p:nvPr/>
        </p:nvSpPr>
        <p:spPr>
          <a:xfrm>
            <a:off x="1010069" y="2336229"/>
            <a:ext cx="127800" cy="128700"/>
          </a:xfrm>
          <a:prstGeom prst="ellipse">
            <a:avLst/>
          </a:prstGeom>
          <a:solidFill>
            <a:srgbClr val="328EC6"/>
          </a:solidFill>
          <a:ln w="7975" cap="flat" cmpd="sng">
            <a:solidFill>
              <a:srgbClr val="328EC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29" name="Google Shape;129;p16"/>
          <p:cNvSpPr/>
          <p:nvPr/>
        </p:nvSpPr>
        <p:spPr>
          <a:xfrm>
            <a:off x="3862375" y="102124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16"/>
          <p:cNvSpPr/>
          <p:nvPr/>
        </p:nvSpPr>
        <p:spPr>
          <a:xfrm>
            <a:off x="3862375" y="304086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1" name="Google Shape;131;p16"/>
          <p:cNvPicPr preferRelativeResize="0"/>
          <p:nvPr/>
        </p:nvPicPr>
        <p:blipFill>
          <a:blip r:embed="rId8" cstate="print">
            <a:alphaModFix/>
          </a:blip>
          <a:stretch>
            <a:fillRect/>
          </a:stretch>
        </p:blipFill>
        <p:spPr>
          <a:xfrm>
            <a:off x="3966809" y="1106116"/>
            <a:ext cx="787200" cy="7872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32" name="Google Shape;132;p16"/>
          <p:cNvPicPr preferRelativeResize="0"/>
          <p:nvPr/>
        </p:nvPicPr>
        <p:blipFill>
          <a:blip r:embed="rId9" cstate="print">
            <a:alphaModFix/>
          </a:blip>
          <a:stretch>
            <a:fillRect/>
          </a:stretch>
        </p:blipFill>
        <p:spPr>
          <a:xfrm>
            <a:off x="3974148" y="3127261"/>
            <a:ext cx="787200" cy="787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33" name="Google Shape;133;p16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БЛОКНОТЫ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3" name="Google Shape;913;p52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4007724" y="750"/>
            <a:ext cx="5143501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52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CAC6D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5" name="Google Shape;915;p52"/>
          <p:cNvSpPr/>
          <p:nvPr/>
        </p:nvSpPr>
        <p:spPr>
          <a:xfrm>
            <a:off x="3613425" y="1362160"/>
            <a:ext cx="1532400" cy="14967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6" name="Google Shape;916;p52"/>
          <p:cNvSpPr txBox="1"/>
          <p:nvPr/>
        </p:nvSpPr>
        <p:spPr>
          <a:xfrm>
            <a:off x="385624" y="1321250"/>
            <a:ext cx="25698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OTTO FROST SAT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503F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17" name="Google Shape;917;p52"/>
          <p:cNvSpPr txBox="1"/>
          <p:nvPr/>
        </p:nvSpPr>
        <p:spPr>
          <a:xfrm>
            <a:off x="485455" y="2982098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16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18" name="Google Shape;918;p52"/>
          <p:cNvSpPr/>
          <p:nvPr/>
        </p:nvSpPr>
        <p:spPr>
          <a:xfrm>
            <a:off x="478663" y="2772754"/>
            <a:ext cx="127800" cy="128700"/>
          </a:xfrm>
          <a:prstGeom prst="ellipse">
            <a:avLst/>
          </a:prstGeom>
          <a:solidFill>
            <a:srgbClr val="3B1E56"/>
          </a:solidFill>
          <a:ln w="7975" cap="flat" cmpd="sng">
            <a:solidFill>
              <a:srgbClr val="3B1E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919" name="Google Shape;919;p52"/>
          <p:cNvSpPr txBox="1"/>
          <p:nvPr/>
        </p:nvSpPr>
        <p:spPr>
          <a:xfrm>
            <a:off x="387250" y="1990518"/>
            <a:ext cx="3402600" cy="73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пластик.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Европейский стержень Х-20.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Немецкие чернила Documental, цвет синий.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толщина пишущего узла 1 мм.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20" name="Google Shape;920;p52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1" name="Google Shape;921;p52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922" name="Google Shape;922;p52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3" name="Google Shape;923;p52"/>
          <p:cNvPicPr preferRelativeResize="0"/>
          <p:nvPr/>
        </p:nvPicPr>
        <p:blipFill>
          <a:blip r:embed="rId6" cstate="print">
            <a:alphaModFix/>
          </a:blip>
          <a:stretch>
            <a:fillRect/>
          </a:stretch>
        </p:blipFill>
        <p:spPr>
          <a:xfrm>
            <a:off x="8309536" y="4558174"/>
            <a:ext cx="41013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924" name="Google Shape;924;p52"/>
          <p:cNvSpPr/>
          <p:nvPr/>
        </p:nvSpPr>
        <p:spPr>
          <a:xfrm>
            <a:off x="656700" y="2772754"/>
            <a:ext cx="127800" cy="128700"/>
          </a:xfrm>
          <a:prstGeom prst="ellipse">
            <a:avLst/>
          </a:prstGeom>
          <a:solidFill>
            <a:srgbClr val="CC0000"/>
          </a:solidFill>
          <a:ln w="79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926" name="Google Shape;926;p52"/>
          <p:cNvSpPr/>
          <p:nvPr/>
        </p:nvSpPr>
        <p:spPr>
          <a:xfrm>
            <a:off x="837389" y="2772754"/>
            <a:ext cx="127800" cy="128700"/>
          </a:xfrm>
          <a:prstGeom prst="ellipse">
            <a:avLst/>
          </a:prstGeom>
          <a:solidFill>
            <a:srgbClr val="FAE200"/>
          </a:solidFill>
          <a:ln w="7975" cap="flat" cmpd="sng">
            <a:solidFill>
              <a:srgbClr val="FAE2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927" name="Google Shape;927;p52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РУЧКИ, КАРАНДАШИ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7" name="Picture 2" descr="Ручка шариковая OTTO FROST SAT">
            <a:extLst>
              <a:ext uri="{FF2B5EF4-FFF2-40B4-BE49-F238E27FC236}">
                <a16:creationId xmlns:a16="http://schemas.microsoft.com/office/drawing/2014/main" id="{514E8009-8F29-D9D0-8BE3-7F6D384A6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47784" y="1597418"/>
            <a:ext cx="1012025" cy="101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2" name="Google Shape;932;p53"/>
          <p:cNvPicPr preferRelativeResize="0"/>
          <p:nvPr/>
        </p:nvPicPr>
        <p:blipFill>
          <a:blip r:embed="rId3"/>
          <a:srcRect l="3685" r="3685"/>
          <a:stretch/>
        </p:blipFill>
        <p:spPr>
          <a:xfrm>
            <a:off x="4379625" y="750"/>
            <a:ext cx="476437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933" name="Google Shape;933;p53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CAC6D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4" name="Google Shape;934;p53"/>
          <p:cNvSpPr/>
          <p:nvPr/>
        </p:nvSpPr>
        <p:spPr>
          <a:xfrm>
            <a:off x="3613425" y="1362160"/>
            <a:ext cx="1532400" cy="14967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5" name="Google Shape;935;p53"/>
          <p:cNvSpPr txBox="1"/>
          <p:nvPr/>
        </p:nvSpPr>
        <p:spPr>
          <a:xfrm>
            <a:off x="385624" y="1321250"/>
            <a:ext cx="25698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TWISTY SAFETOUCH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176ST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36" name="Google Shape;936;p53"/>
          <p:cNvSpPr txBox="1"/>
          <p:nvPr/>
        </p:nvSpPr>
        <p:spPr>
          <a:xfrm>
            <a:off x="485455" y="2982098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36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37" name="Google Shape;937;p53"/>
          <p:cNvSpPr/>
          <p:nvPr/>
        </p:nvSpPr>
        <p:spPr>
          <a:xfrm>
            <a:off x="478663" y="2772754"/>
            <a:ext cx="127800" cy="128700"/>
          </a:xfrm>
          <a:prstGeom prst="ellipse">
            <a:avLst/>
          </a:prstGeom>
          <a:solidFill>
            <a:srgbClr val="BDAFD3"/>
          </a:solidFill>
          <a:ln w="7975" cap="flat" cmpd="sng">
            <a:solidFill>
              <a:srgbClr val="BDAFD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938" name="Google Shape;938;p53"/>
          <p:cNvSpPr txBox="1"/>
          <p:nvPr/>
        </p:nvSpPr>
        <p:spPr>
          <a:xfrm>
            <a:off x="387250" y="1990518"/>
            <a:ext cx="3402600" cy="73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антибактериальный пластик.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Европейский стержень Х-20.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Немецкие чернила Documental, цвет синий.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толщина пишущего узла 1 мм.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39" name="Google Shape;939;p53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0" name="Google Shape;940;p53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941" name="Google Shape;941;p53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42" name="Google Shape;942;p53"/>
          <p:cNvPicPr preferRelativeResize="0"/>
          <p:nvPr/>
        </p:nvPicPr>
        <p:blipFill>
          <a:blip r:embed="rId6" cstate="print">
            <a:alphaModFix/>
          </a:blip>
          <a:stretch>
            <a:fillRect/>
          </a:stretch>
        </p:blipFill>
        <p:spPr>
          <a:xfrm>
            <a:off x="8309536" y="4558174"/>
            <a:ext cx="41013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943" name="Google Shape;943;p53"/>
          <p:cNvSpPr/>
          <p:nvPr/>
        </p:nvSpPr>
        <p:spPr>
          <a:xfrm>
            <a:off x="656700" y="2772754"/>
            <a:ext cx="127800" cy="128700"/>
          </a:xfrm>
          <a:prstGeom prst="ellipse">
            <a:avLst/>
          </a:prstGeom>
          <a:solidFill>
            <a:srgbClr val="BCDCD7"/>
          </a:solidFill>
          <a:ln w="7975" cap="flat" cmpd="sng">
            <a:solidFill>
              <a:srgbClr val="BCDCD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945" name="Google Shape;945;p53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РУЧКИ, КАРАНДАШИ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6" name="Picture 2" descr="Ручка шариковая из антибактериального пластика TWISTY SAFETOUCH">
            <a:extLst>
              <a:ext uri="{FF2B5EF4-FFF2-40B4-BE49-F238E27FC236}">
                <a16:creationId xmlns:a16="http://schemas.microsoft.com/office/drawing/2014/main" id="{DE8D3531-840C-1C7C-4ABB-3F78BA6BA5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69473" y="1627415"/>
            <a:ext cx="995682" cy="995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0" name="Google Shape;950;p54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4000500" y="0"/>
            <a:ext cx="5143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51" name="Google Shape;951;p54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CCC9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2" name="Google Shape;952;p54"/>
          <p:cNvSpPr/>
          <p:nvPr/>
        </p:nvSpPr>
        <p:spPr>
          <a:xfrm>
            <a:off x="3613425" y="1362160"/>
            <a:ext cx="1532400" cy="14967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3" name="Google Shape;953;p54"/>
          <p:cNvSpPr txBox="1"/>
          <p:nvPr/>
        </p:nvSpPr>
        <p:spPr>
          <a:xfrm>
            <a:off x="385630" y="1321241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с грипом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TOWER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19608/47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54" name="Google Shape;954;p54"/>
          <p:cNvSpPr txBox="1"/>
          <p:nvPr/>
        </p:nvSpPr>
        <p:spPr>
          <a:xfrm>
            <a:off x="485455" y="2996878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50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55" name="Google Shape;955;p54"/>
          <p:cNvSpPr/>
          <p:nvPr/>
        </p:nvSpPr>
        <p:spPr>
          <a:xfrm>
            <a:off x="478663" y="2787535"/>
            <a:ext cx="127800" cy="128700"/>
          </a:xfrm>
          <a:prstGeom prst="ellipse">
            <a:avLst/>
          </a:prstGeom>
          <a:solidFill>
            <a:schemeClr val="dk1"/>
          </a:solidFill>
          <a:ln w="79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956" name="Google Shape;956;p54"/>
          <p:cNvSpPr txBox="1"/>
          <p:nvPr/>
        </p:nvSpPr>
        <p:spPr>
          <a:xfrm>
            <a:off x="387250" y="2005298"/>
            <a:ext cx="3402600" cy="8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металл, пластик,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прорезиненная поверхность.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Стержень Plastic Parker Type, цвет синий,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толщина пишущего узла 1 мм.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57" name="Google Shape;957;p54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8" name="Google Shape;958;p54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959" name="Google Shape;959;p54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0" name="Google Shape;960;p54"/>
          <p:cNvPicPr preferRelativeResize="0"/>
          <p:nvPr/>
        </p:nvPicPr>
        <p:blipFill>
          <a:blip r:embed="rId6" cstate="print">
            <a:alphaModFix/>
          </a:blip>
          <a:stretch>
            <a:fillRect/>
          </a:stretch>
        </p:blipFill>
        <p:spPr>
          <a:xfrm>
            <a:off x="3714925" y="1447500"/>
            <a:ext cx="1338900" cy="13419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961" name="Google Shape;961;p54"/>
          <p:cNvPicPr preferRelativeResize="0"/>
          <p:nvPr/>
        </p:nvPicPr>
        <p:blipFill>
          <a:blip r:embed="rId7" cstate="print">
            <a:alphaModFix/>
          </a:blip>
          <a:stretch>
            <a:fillRect/>
          </a:stretch>
        </p:blipFill>
        <p:spPr>
          <a:xfrm>
            <a:off x="8472265" y="4558175"/>
            <a:ext cx="241611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962" name="Google Shape;962;p54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РУЧКИ, КАРАНДАШИ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7" name="Google Shape;967;p55"/>
          <p:cNvPicPr preferRelativeResize="0"/>
          <p:nvPr/>
        </p:nvPicPr>
        <p:blipFill rotWithShape="1">
          <a:blip r:embed="rId3" cstate="print">
            <a:alphaModFix/>
          </a:blip>
          <a:srcRect r="6898"/>
          <a:stretch/>
        </p:blipFill>
        <p:spPr>
          <a:xfrm>
            <a:off x="4355225" y="0"/>
            <a:ext cx="4788774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68" name="Google Shape;968;p55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B9BB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9" name="Google Shape;969;p55"/>
          <p:cNvSpPr/>
          <p:nvPr/>
        </p:nvSpPr>
        <p:spPr>
          <a:xfrm>
            <a:off x="3613425" y="2027762"/>
            <a:ext cx="1532400" cy="14967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0" name="Google Shape;970;p55"/>
          <p:cNvSpPr txBox="1"/>
          <p:nvPr/>
        </p:nvSpPr>
        <p:spPr>
          <a:xfrm>
            <a:off x="385630" y="1321241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SWEETY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27302/03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71" name="Google Shape;971;p55"/>
          <p:cNvSpPr txBox="1"/>
          <p:nvPr/>
        </p:nvSpPr>
        <p:spPr>
          <a:xfrm>
            <a:off x="485455" y="3438002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80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72" name="Google Shape;972;p55"/>
          <p:cNvSpPr/>
          <p:nvPr/>
        </p:nvSpPr>
        <p:spPr>
          <a:xfrm>
            <a:off x="478663" y="3228659"/>
            <a:ext cx="127800" cy="128700"/>
          </a:xfrm>
          <a:prstGeom prst="ellipse">
            <a:avLst/>
          </a:prstGeom>
          <a:solidFill>
            <a:srgbClr val="E1D775"/>
          </a:solidFill>
          <a:ln w="7975" cap="flat" cmpd="sng">
            <a:solidFill>
              <a:srgbClr val="E1D77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973" name="Google Shape;973;p55"/>
          <p:cNvSpPr txBox="1"/>
          <p:nvPr/>
        </p:nvSpPr>
        <p:spPr>
          <a:xfrm>
            <a:off x="387250" y="1997908"/>
            <a:ext cx="3402600" cy="120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Стержень Parker style refill.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Толщина пишущего узла 1 мм.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Чернила Dokumental, синие.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Алюминиевый корпус, пластиковый носик,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кольцо и заглушка клипа, стальной клип.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Угол поворота корпуса: 180</a:t>
            </a:r>
            <a:r>
              <a:rPr lang="ru" sz="800">
                <a:solidFill>
                  <a:srgbClr val="292929"/>
                </a:solidFill>
                <a:latin typeface="Montserrat"/>
                <a:ea typeface="Montserrat"/>
                <a:cs typeface="Montserrat"/>
                <a:sym typeface="Montserrat"/>
              </a:rPr>
              <a:t>°</a:t>
            </a:r>
            <a:r>
              <a:rPr lang="ru" sz="1050">
                <a:solidFill>
                  <a:srgbClr val="292929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endParaRPr sz="1050">
              <a:solidFill>
                <a:srgbClr val="29292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292929"/>
                </a:solidFill>
                <a:latin typeface="Montserrat"/>
                <a:ea typeface="Montserrat"/>
                <a:cs typeface="Montserrat"/>
                <a:sym typeface="Montserrat"/>
              </a:rPr>
              <a:t>механизм с доводчиком.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74" name="Google Shape;974;p55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5" name="Google Shape;975;p55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976" name="Google Shape;976;p55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7" name="Google Shape;977;p55"/>
          <p:cNvPicPr preferRelativeResize="0"/>
          <p:nvPr/>
        </p:nvPicPr>
        <p:blipFill>
          <a:blip r:embed="rId6" cstate="print">
            <a:alphaModFix/>
          </a:blip>
          <a:stretch>
            <a:fillRect/>
          </a:stretch>
        </p:blipFill>
        <p:spPr>
          <a:xfrm>
            <a:off x="8472265" y="4558175"/>
            <a:ext cx="241611" cy="30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8" name="Google Shape;978;p55"/>
          <p:cNvPicPr preferRelativeResize="0"/>
          <p:nvPr/>
        </p:nvPicPr>
        <p:blipFill rotWithShape="1">
          <a:blip r:embed="rId7" cstate="print">
            <a:alphaModFix/>
          </a:blip>
          <a:srcRect/>
          <a:stretch/>
        </p:blipFill>
        <p:spPr>
          <a:xfrm>
            <a:off x="3679936" y="2080567"/>
            <a:ext cx="1387500" cy="13965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979" name="Google Shape;979;p55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РУЧКИ, КАРАНДАШИ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4" name="Google Shape;984;p56"/>
          <p:cNvPicPr preferRelativeResize="0"/>
          <p:nvPr/>
        </p:nvPicPr>
        <p:blipFill rotWithShape="1">
          <a:blip r:embed="rId3" cstate="print">
            <a:alphaModFix/>
          </a:blip>
          <a:srcRect r="4843"/>
          <a:stretch/>
        </p:blipFill>
        <p:spPr>
          <a:xfrm>
            <a:off x="4249750" y="1050"/>
            <a:ext cx="489425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85" name="Google Shape;985;p56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" name="Google Shape;986;p56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987" name="Google Shape;987;p56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8" name="Google Shape;988;p56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8472265" y="4558175"/>
            <a:ext cx="241611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989" name="Google Shape;989;p56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F4DBA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0" name="Google Shape;990;p56"/>
          <p:cNvSpPr/>
          <p:nvPr/>
        </p:nvSpPr>
        <p:spPr>
          <a:xfrm>
            <a:off x="3613425" y="2027762"/>
            <a:ext cx="1532400" cy="14967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1" name="Google Shape;991;p56"/>
          <p:cNvSpPr txBox="1"/>
          <p:nvPr/>
        </p:nvSpPr>
        <p:spPr>
          <a:xfrm>
            <a:off x="385624" y="1321250"/>
            <a:ext cx="26055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со стилусом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CLICKER TOUCH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36001/05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92" name="Google Shape;992;p56"/>
          <p:cNvSpPr txBox="1"/>
          <p:nvPr/>
        </p:nvSpPr>
        <p:spPr>
          <a:xfrm>
            <a:off x="485455" y="3295572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123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93" name="Google Shape;993;p56"/>
          <p:cNvSpPr/>
          <p:nvPr/>
        </p:nvSpPr>
        <p:spPr>
          <a:xfrm>
            <a:off x="478663" y="3086229"/>
            <a:ext cx="127800" cy="128700"/>
          </a:xfrm>
          <a:prstGeom prst="ellipse">
            <a:avLst/>
          </a:prstGeom>
          <a:solidFill>
            <a:srgbClr val="FF9900"/>
          </a:solidFill>
          <a:ln w="7975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994" name="Google Shape;994;p56"/>
          <p:cNvSpPr txBox="1"/>
          <p:nvPr/>
        </p:nvSpPr>
        <p:spPr>
          <a:xfrm>
            <a:off x="387250" y="1997908"/>
            <a:ext cx="34026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Металлический корпус и клип.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292929"/>
                </a:solidFill>
                <a:latin typeface="Montserrat"/>
                <a:ea typeface="Montserrat"/>
                <a:cs typeface="Montserrat"/>
                <a:sym typeface="Montserrat"/>
              </a:rPr>
              <a:t>Нажимной механизм подачи стержня.</a:t>
            </a:r>
            <a:endParaRPr sz="800">
              <a:solidFill>
                <a:srgbClr val="29292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292929"/>
                </a:solidFill>
                <a:latin typeface="Montserrat"/>
                <a:ea typeface="Montserrat"/>
                <a:cs typeface="Montserrat"/>
                <a:sym typeface="Montserrat"/>
              </a:rPr>
              <a:t>Пулевидный пишущий узел 1.0 мм.</a:t>
            </a:r>
            <a:endParaRPr sz="800">
              <a:solidFill>
                <a:srgbClr val="29292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292929"/>
                </a:solidFill>
                <a:latin typeface="Montserrat"/>
                <a:ea typeface="Montserrat"/>
                <a:cs typeface="Montserrat"/>
                <a:sym typeface="Montserrat"/>
              </a:rPr>
              <a:t>Длина линии письма 1000-1200 м.</a:t>
            </a:r>
            <a:endParaRPr sz="800">
              <a:solidFill>
                <a:srgbClr val="29292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292929"/>
                </a:solidFill>
                <a:latin typeface="Montserrat"/>
                <a:ea typeface="Montserrat"/>
                <a:cs typeface="Montserrat"/>
                <a:sym typeface="Montserrat"/>
              </a:rPr>
              <a:t>Цвет чернил синий. </a:t>
            </a:r>
            <a:endParaRPr sz="800">
              <a:solidFill>
                <a:srgbClr val="29292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292929"/>
                </a:solidFill>
                <a:latin typeface="Montserrat"/>
                <a:ea typeface="Montserrat"/>
                <a:cs typeface="Montserrat"/>
                <a:sym typeface="Montserrat"/>
              </a:rPr>
              <a:t>Сменный стержень Parker style.</a:t>
            </a:r>
            <a:endParaRPr sz="800">
              <a:solidFill>
                <a:srgbClr val="29292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95" name="Google Shape;995;p56"/>
          <p:cNvPicPr preferRelativeResize="0"/>
          <p:nvPr/>
        </p:nvPicPr>
        <p:blipFill rotWithShape="1">
          <a:blip r:embed="rId7" cstate="print">
            <a:alphaModFix/>
          </a:blip>
          <a:srcRect l="-3468" r="-2442" b="-1224"/>
          <a:stretch/>
        </p:blipFill>
        <p:spPr>
          <a:xfrm>
            <a:off x="3679771" y="2087329"/>
            <a:ext cx="1403100" cy="13839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996" name="Google Shape;996;p56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РУЧКИ, КАРАНДАШИ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1" name="Google Shape;1001;p57"/>
          <p:cNvPicPr preferRelativeResize="0"/>
          <p:nvPr/>
        </p:nvPicPr>
        <p:blipFill rotWithShape="1">
          <a:blip r:embed="rId3" cstate="print">
            <a:alphaModFix/>
          </a:blip>
          <a:srcRect r="3753"/>
          <a:stretch/>
        </p:blipFill>
        <p:spPr>
          <a:xfrm>
            <a:off x="4193675" y="0"/>
            <a:ext cx="4950324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2" name="Google Shape;1002;p57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3" name="Google Shape;1003;p57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004" name="Google Shape;1004;p57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5" name="Google Shape;1005;p57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8472265" y="4558175"/>
            <a:ext cx="241611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006" name="Google Shape;1006;p57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CDCA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7" name="Google Shape;1007;p57"/>
          <p:cNvSpPr txBox="1"/>
          <p:nvPr/>
        </p:nvSpPr>
        <p:spPr>
          <a:xfrm>
            <a:off x="385624" y="1321250"/>
            <a:ext cx="26055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с грипом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CACTUS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37002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08" name="Google Shape;1008;p57"/>
          <p:cNvSpPr txBox="1"/>
          <p:nvPr/>
        </p:nvSpPr>
        <p:spPr>
          <a:xfrm>
            <a:off x="485455" y="2850479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27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09" name="Google Shape;1009;p57"/>
          <p:cNvSpPr/>
          <p:nvPr/>
        </p:nvSpPr>
        <p:spPr>
          <a:xfrm>
            <a:off x="478663" y="2641135"/>
            <a:ext cx="127800" cy="128700"/>
          </a:xfrm>
          <a:prstGeom prst="ellipse">
            <a:avLst/>
          </a:prstGeom>
          <a:solidFill>
            <a:srgbClr val="FF9900"/>
          </a:solidFill>
          <a:ln w="7975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010" name="Google Shape;1010;p57"/>
          <p:cNvSpPr txBox="1"/>
          <p:nvPr/>
        </p:nvSpPr>
        <p:spPr>
          <a:xfrm>
            <a:off x="387250" y="1997908"/>
            <a:ext cx="34026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алюминий, прорезиненная поверхность.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Стержень Plastic Cross, 1 мм.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Цвет чернил синий.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11" name="Google Shape;1011;p57"/>
          <p:cNvSpPr/>
          <p:nvPr/>
        </p:nvSpPr>
        <p:spPr>
          <a:xfrm>
            <a:off x="656700" y="2641135"/>
            <a:ext cx="127800" cy="128700"/>
          </a:xfrm>
          <a:prstGeom prst="ellipse">
            <a:avLst/>
          </a:prstGeom>
          <a:solidFill>
            <a:srgbClr val="6AA84F"/>
          </a:solidFill>
          <a:ln w="7975" cap="flat" cmpd="sng">
            <a:solidFill>
              <a:srgbClr val="6AA8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012" name="Google Shape;1012;p57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РУЧКИ, КАРАНДАШИ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7" name="Google Shape;1017;p58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4027972" y="0"/>
            <a:ext cx="511603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018" name="Google Shape;1018;p58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Ручки, карандаши</a:t>
            </a:r>
            <a:endParaRPr sz="23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19" name="Google Shape;1019;p58"/>
          <p:cNvSpPr txBox="1"/>
          <p:nvPr/>
        </p:nvSpPr>
        <p:spPr>
          <a:xfrm>
            <a:off x="385630" y="1321241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Карандаш с ластиком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SIMPLE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1107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20" name="Google Shape;1020;p58"/>
          <p:cNvSpPr txBox="1"/>
          <p:nvPr/>
        </p:nvSpPr>
        <p:spPr>
          <a:xfrm>
            <a:off x="485455" y="3259321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5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21" name="Google Shape;1021;p58"/>
          <p:cNvSpPr/>
          <p:nvPr/>
        </p:nvSpPr>
        <p:spPr>
          <a:xfrm>
            <a:off x="478663" y="3049978"/>
            <a:ext cx="127800" cy="128700"/>
          </a:xfrm>
          <a:prstGeom prst="ellipse">
            <a:avLst/>
          </a:prstGeom>
          <a:solidFill>
            <a:schemeClr val="lt1"/>
          </a:solidFill>
          <a:ln w="79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022" name="Google Shape;1022;p58"/>
          <p:cNvSpPr txBox="1"/>
          <p:nvPr/>
        </p:nvSpPr>
        <p:spPr>
          <a:xfrm>
            <a:off x="387250" y="2042249"/>
            <a:ext cx="34026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Твердость HB.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Прочный грифель 2,2 мм.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Оснащен ластиком.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Круглый неокрашенный корпус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из высококачественной древесины.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Не заточен.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23" name="Google Shape;1023;p58"/>
          <p:cNvSpPr/>
          <p:nvPr/>
        </p:nvSpPr>
        <p:spPr>
          <a:xfrm>
            <a:off x="662783" y="3100437"/>
            <a:ext cx="127800" cy="128700"/>
          </a:xfrm>
          <a:prstGeom prst="ellipse">
            <a:avLst/>
          </a:prstGeom>
          <a:solidFill>
            <a:srgbClr val="FFE500"/>
          </a:solidFill>
          <a:ln w="797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024" name="Google Shape;1024;p58"/>
          <p:cNvSpPr/>
          <p:nvPr/>
        </p:nvSpPr>
        <p:spPr>
          <a:xfrm>
            <a:off x="836979" y="3100437"/>
            <a:ext cx="127800" cy="128700"/>
          </a:xfrm>
          <a:prstGeom prst="ellipse">
            <a:avLst/>
          </a:prstGeom>
          <a:solidFill>
            <a:srgbClr val="FF9900"/>
          </a:solidFill>
          <a:ln w="7975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025" name="Google Shape;1025;p58"/>
          <p:cNvSpPr/>
          <p:nvPr/>
        </p:nvSpPr>
        <p:spPr>
          <a:xfrm>
            <a:off x="1019334" y="3144778"/>
            <a:ext cx="127800" cy="128700"/>
          </a:xfrm>
          <a:prstGeom prst="ellipse">
            <a:avLst/>
          </a:prstGeom>
          <a:solidFill>
            <a:srgbClr val="328EC6"/>
          </a:solidFill>
          <a:ln w="7975" cap="flat" cmpd="sng">
            <a:solidFill>
              <a:srgbClr val="328EC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026" name="Google Shape;1026;p58"/>
          <p:cNvSpPr/>
          <p:nvPr/>
        </p:nvSpPr>
        <p:spPr>
          <a:xfrm>
            <a:off x="1196191" y="3144778"/>
            <a:ext cx="127800" cy="128700"/>
          </a:xfrm>
          <a:prstGeom prst="ellipse">
            <a:avLst/>
          </a:prstGeom>
          <a:solidFill>
            <a:srgbClr val="17B217"/>
          </a:solidFill>
          <a:ln w="7975" cap="flat" cmpd="sng">
            <a:solidFill>
              <a:srgbClr val="17B21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027" name="Google Shape;1027;p58"/>
          <p:cNvSpPr txBox="1"/>
          <p:nvPr/>
        </p:nvSpPr>
        <p:spPr>
          <a:xfrm>
            <a:off x="1275910" y="3073339"/>
            <a:ext cx="293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+1</a:t>
            </a:r>
            <a:endParaRPr sz="6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28" name="Google Shape;1028;p58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9" name="Google Shape;1029;p58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030" name="Google Shape;1030;p58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1" name="Google Shape;1031;p58"/>
          <p:cNvPicPr preferRelativeResize="0"/>
          <p:nvPr/>
        </p:nvPicPr>
        <p:blipFill rotWithShape="1">
          <a:blip r:embed="rId6" cstate="print">
            <a:alphaModFix/>
          </a:blip>
          <a:srcRect r="4843"/>
          <a:stretch/>
        </p:blipFill>
        <p:spPr>
          <a:xfrm>
            <a:off x="4249750" y="1050"/>
            <a:ext cx="489425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2" name="Google Shape;1032;p58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3" name="Google Shape;1033;p58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034" name="Google Shape;1034;p58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5" name="Google Shape;1035;p58"/>
          <p:cNvPicPr preferRelativeResize="0"/>
          <p:nvPr/>
        </p:nvPicPr>
        <p:blipFill>
          <a:blip r:embed="rId7" cstate="print">
            <a:alphaModFix/>
          </a:blip>
          <a:stretch>
            <a:fillRect/>
          </a:stretch>
        </p:blipFill>
        <p:spPr>
          <a:xfrm>
            <a:off x="8472265" y="4558175"/>
            <a:ext cx="241611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036" name="Google Shape;1036;p58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F4DBA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7" name="Google Shape;1037;p58"/>
          <p:cNvSpPr/>
          <p:nvPr/>
        </p:nvSpPr>
        <p:spPr>
          <a:xfrm>
            <a:off x="3613425" y="2027762"/>
            <a:ext cx="1532400" cy="14967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8" name="Google Shape;1038;p58"/>
          <p:cNvSpPr txBox="1"/>
          <p:nvPr/>
        </p:nvSpPr>
        <p:spPr>
          <a:xfrm>
            <a:off x="385624" y="1321250"/>
            <a:ext cx="26055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со стилусом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CLICKER TOUCH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36001/05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39" name="Google Shape;1039;p58"/>
          <p:cNvSpPr txBox="1"/>
          <p:nvPr/>
        </p:nvSpPr>
        <p:spPr>
          <a:xfrm>
            <a:off x="485455" y="3295572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123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40" name="Google Shape;1040;p58"/>
          <p:cNvSpPr/>
          <p:nvPr/>
        </p:nvSpPr>
        <p:spPr>
          <a:xfrm>
            <a:off x="478663" y="3086229"/>
            <a:ext cx="127800" cy="128700"/>
          </a:xfrm>
          <a:prstGeom prst="ellipse">
            <a:avLst/>
          </a:prstGeom>
          <a:solidFill>
            <a:srgbClr val="FF9900"/>
          </a:solidFill>
          <a:ln w="7975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041" name="Google Shape;1041;p58"/>
          <p:cNvSpPr txBox="1"/>
          <p:nvPr/>
        </p:nvSpPr>
        <p:spPr>
          <a:xfrm>
            <a:off x="387250" y="2042249"/>
            <a:ext cx="34026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Металлический корпус и клип.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292929"/>
                </a:solidFill>
                <a:latin typeface="Montserrat"/>
                <a:ea typeface="Montserrat"/>
                <a:cs typeface="Montserrat"/>
                <a:sym typeface="Montserrat"/>
              </a:rPr>
              <a:t>Нажимной механизм подачи стержня.</a:t>
            </a:r>
            <a:endParaRPr sz="800">
              <a:solidFill>
                <a:srgbClr val="29292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292929"/>
                </a:solidFill>
                <a:latin typeface="Montserrat"/>
                <a:ea typeface="Montserrat"/>
                <a:cs typeface="Montserrat"/>
                <a:sym typeface="Montserrat"/>
              </a:rPr>
              <a:t>Пулевидный пишущий узел 1.0 мм.</a:t>
            </a:r>
            <a:endParaRPr sz="800">
              <a:solidFill>
                <a:srgbClr val="29292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292929"/>
                </a:solidFill>
                <a:latin typeface="Montserrat"/>
                <a:ea typeface="Montserrat"/>
                <a:cs typeface="Montserrat"/>
                <a:sym typeface="Montserrat"/>
              </a:rPr>
              <a:t>Длина линии письма 1000-1200 м.</a:t>
            </a:r>
            <a:endParaRPr sz="800">
              <a:solidFill>
                <a:srgbClr val="29292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292929"/>
                </a:solidFill>
                <a:latin typeface="Montserrat"/>
                <a:ea typeface="Montserrat"/>
                <a:cs typeface="Montserrat"/>
                <a:sym typeface="Montserrat"/>
              </a:rPr>
              <a:t>Цвет чернил синий. </a:t>
            </a:r>
            <a:endParaRPr sz="800">
              <a:solidFill>
                <a:srgbClr val="29292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292929"/>
                </a:solidFill>
                <a:latin typeface="Montserrat"/>
                <a:ea typeface="Montserrat"/>
                <a:cs typeface="Montserrat"/>
                <a:sym typeface="Montserrat"/>
              </a:rPr>
              <a:t>Сменный стержень Parker style.</a:t>
            </a:r>
            <a:endParaRPr sz="800">
              <a:solidFill>
                <a:srgbClr val="29292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42" name="Google Shape;1042;p58"/>
          <p:cNvPicPr preferRelativeResize="0"/>
          <p:nvPr/>
        </p:nvPicPr>
        <p:blipFill rotWithShape="1">
          <a:blip r:embed="rId9" cstate="print">
            <a:alphaModFix/>
          </a:blip>
          <a:srcRect l="-3468" r="-2442" b="-1224"/>
          <a:stretch/>
        </p:blipFill>
        <p:spPr>
          <a:xfrm>
            <a:off x="3679771" y="2087329"/>
            <a:ext cx="1403100" cy="13839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043" name="Google Shape;1043;p58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РУЧКИ, КАРАНДАШИ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8" name="Google Shape;1048;p59"/>
          <p:cNvPicPr preferRelativeResize="0"/>
          <p:nvPr/>
        </p:nvPicPr>
        <p:blipFill rotWithShape="1">
          <a:blip r:embed="rId3" cstate="print">
            <a:alphaModFix/>
          </a:blip>
          <a:srcRect t="3842" b="12976"/>
          <a:stretch/>
        </p:blipFill>
        <p:spPr>
          <a:xfrm>
            <a:off x="4379625" y="-80200"/>
            <a:ext cx="4764376" cy="5283850"/>
          </a:xfrm>
          <a:prstGeom prst="rect">
            <a:avLst/>
          </a:prstGeom>
          <a:noFill/>
          <a:ln>
            <a:noFill/>
          </a:ln>
        </p:spPr>
      </p:pic>
      <p:sp>
        <p:nvSpPr>
          <p:cNvPr id="1049" name="Google Shape;1049;p59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B1B9B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0" name="Google Shape;1050;p59"/>
          <p:cNvSpPr/>
          <p:nvPr/>
        </p:nvSpPr>
        <p:spPr>
          <a:xfrm>
            <a:off x="3613425" y="2027762"/>
            <a:ext cx="1532400" cy="14967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1" name="Google Shape;1051;p59"/>
          <p:cNvSpPr txBox="1"/>
          <p:nvPr/>
        </p:nvSpPr>
        <p:spPr>
          <a:xfrm>
            <a:off x="385630" y="1321241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Ручка-роллер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ORIGINAL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40105/10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52" name="Google Shape;1052;p59"/>
          <p:cNvSpPr txBox="1"/>
          <p:nvPr/>
        </p:nvSpPr>
        <p:spPr>
          <a:xfrm>
            <a:off x="485455" y="3259887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170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53" name="Google Shape;1053;p59"/>
          <p:cNvSpPr/>
          <p:nvPr/>
        </p:nvSpPr>
        <p:spPr>
          <a:xfrm>
            <a:off x="478663" y="3050543"/>
            <a:ext cx="127800" cy="128700"/>
          </a:xfrm>
          <a:prstGeom prst="ellipse">
            <a:avLst/>
          </a:prstGeom>
          <a:solidFill>
            <a:srgbClr val="FE3A96"/>
          </a:solidFill>
          <a:ln w="7975" cap="flat" cmpd="sng">
            <a:solidFill>
              <a:srgbClr val="FE3A9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054" name="Google Shape;1054;p59"/>
          <p:cNvSpPr txBox="1"/>
          <p:nvPr/>
        </p:nvSpPr>
        <p:spPr>
          <a:xfrm>
            <a:off x="387250" y="2020079"/>
            <a:ext cx="34026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металл.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Чернила меньшей вязкости.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Линии письма более четкие и точные.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Стержень Metal Roller.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Толщина пишущего узла 0,7 мм.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Чернила синие.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55" name="Google Shape;1055;p59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6" name="Google Shape;1056;p59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057" name="Google Shape;1057;p59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8" name="Google Shape;1058;p59"/>
          <p:cNvPicPr preferRelativeResize="0"/>
          <p:nvPr/>
        </p:nvPicPr>
        <p:blipFill>
          <a:blip r:embed="rId6" cstate="print">
            <a:alphaModFix/>
          </a:blip>
          <a:stretch>
            <a:fillRect/>
          </a:stretch>
        </p:blipFill>
        <p:spPr>
          <a:xfrm>
            <a:off x="8472265" y="4558175"/>
            <a:ext cx="241611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060" name="Google Shape;1060;p59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РУЧКИ, КАРАНДАШИ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F784BD0D-A9F4-A1E8-D634-11976E60C1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69825" y="2278595"/>
            <a:ext cx="995330" cy="995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5" name="Google Shape;1065;p60"/>
          <p:cNvPicPr preferRelativeResize="0"/>
          <p:nvPr/>
        </p:nvPicPr>
        <p:blipFill rotWithShape="1">
          <a:blip r:embed="rId3" cstate="print">
            <a:alphaModFix/>
          </a:blip>
          <a:srcRect r="7304"/>
          <a:stretch/>
        </p:blipFill>
        <p:spPr>
          <a:xfrm>
            <a:off x="4376251" y="0"/>
            <a:ext cx="476775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6" name="Google Shape;1066;p60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B4A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7" name="Google Shape;1067;p60"/>
          <p:cNvSpPr/>
          <p:nvPr/>
        </p:nvSpPr>
        <p:spPr>
          <a:xfrm>
            <a:off x="3613425" y="2027762"/>
            <a:ext cx="1532400" cy="14967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8" name="Google Shape;1068;p60"/>
          <p:cNvSpPr txBox="1"/>
          <p:nvPr/>
        </p:nvSpPr>
        <p:spPr>
          <a:xfrm>
            <a:off x="385630" y="1321241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ELLIPSE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40311/47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69" name="Google Shape;1069;p60"/>
          <p:cNvSpPr txBox="1"/>
          <p:nvPr/>
        </p:nvSpPr>
        <p:spPr>
          <a:xfrm>
            <a:off x="485455" y="3326397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71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70" name="Google Shape;1070;p60"/>
          <p:cNvSpPr/>
          <p:nvPr/>
        </p:nvSpPr>
        <p:spPr>
          <a:xfrm>
            <a:off x="478663" y="3117054"/>
            <a:ext cx="127800" cy="128700"/>
          </a:xfrm>
          <a:prstGeom prst="ellipse">
            <a:avLst/>
          </a:prstGeom>
          <a:solidFill>
            <a:srgbClr val="D9D9D9"/>
          </a:solidFill>
          <a:ln w="797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071" name="Google Shape;1071;p60"/>
          <p:cNvSpPr txBox="1"/>
          <p:nvPr/>
        </p:nvSpPr>
        <p:spPr>
          <a:xfrm>
            <a:off x="387250" y="2034859"/>
            <a:ext cx="34026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металл.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Матовая поверхность корпуса.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Поворотный механизм подачи стержня.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Пулевидный пишущий узел 1.0 мм.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Цвет чернил синий.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Сменный стержень Parker type.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72" name="Google Shape;1072;p60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3683373" y="2085236"/>
            <a:ext cx="1385100" cy="13845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073" name="Google Shape;1073;p60"/>
          <p:cNvPicPr preferRelativeResize="0"/>
          <p:nvPr/>
        </p:nvPicPr>
        <p:blipFill>
          <a:blip r:embed="rId6" cstate="print">
            <a:alphaModFix/>
          </a:blip>
          <a:stretch>
            <a:fillRect/>
          </a:stretch>
        </p:blipFill>
        <p:spPr>
          <a:xfrm>
            <a:off x="8472265" y="4558175"/>
            <a:ext cx="241611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074" name="Google Shape;1074;p60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5" name="Google Shape;1075;p60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076" name="Google Shape;1076;p60"/>
          <p:cNvPicPr preferRelativeResize="0"/>
          <p:nvPr/>
        </p:nvPicPr>
        <p:blipFill>
          <a:blip r:embed="rId7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077" name="Google Shape;1077;p60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РУЧКИ, КАРАНДАШИ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2" name="Google Shape;1082;p61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3787963" y="0"/>
            <a:ext cx="5514792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083" name="Google Shape;1083;p61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B4A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4" name="Google Shape;1084;p61"/>
          <p:cNvSpPr/>
          <p:nvPr/>
        </p:nvSpPr>
        <p:spPr>
          <a:xfrm>
            <a:off x="3613425" y="2027762"/>
            <a:ext cx="1532400" cy="14967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5" name="Google Shape;1085;p61"/>
          <p:cNvSpPr txBox="1"/>
          <p:nvPr/>
        </p:nvSpPr>
        <p:spPr>
          <a:xfrm>
            <a:off x="385630" y="1321241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SAMURAI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40306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86" name="Google Shape;1086;p61"/>
          <p:cNvSpPr txBox="1"/>
          <p:nvPr/>
        </p:nvSpPr>
        <p:spPr>
          <a:xfrm>
            <a:off x="485455" y="3167647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55 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87" name="Google Shape;1087;p61"/>
          <p:cNvSpPr/>
          <p:nvPr/>
        </p:nvSpPr>
        <p:spPr>
          <a:xfrm>
            <a:off x="478663" y="2958304"/>
            <a:ext cx="127800" cy="128700"/>
          </a:xfrm>
          <a:prstGeom prst="ellipse">
            <a:avLst/>
          </a:prstGeom>
          <a:solidFill>
            <a:srgbClr val="666666"/>
          </a:solidFill>
          <a:ln w="797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088" name="Google Shape;1088;p61"/>
          <p:cNvSpPr txBox="1"/>
          <p:nvPr/>
        </p:nvSpPr>
        <p:spPr>
          <a:xfrm>
            <a:off x="387250" y="2034859"/>
            <a:ext cx="3402600" cy="8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металл/пластик.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Кнопочный механизм подачи стержня.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Пулевидный пишущий узел 1.0 мм.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Цвет чернил синий.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Немецкие чернила Documental.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89" name="Google Shape;1089;p61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8472265" y="4558175"/>
            <a:ext cx="241611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090" name="Google Shape;1090;p61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1" name="Google Shape;1091;p61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092" name="Google Shape;1092;p61"/>
          <p:cNvPicPr preferRelativeResize="0"/>
          <p:nvPr/>
        </p:nvPicPr>
        <p:blipFill>
          <a:blip r:embed="rId6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093" name="Google Shape;1093;p61"/>
          <p:cNvSpPr/>
          <p:nvPr/>
        </p:nvSpPr>
        <p:spPr>
          <a:xfrm>
            <a:off x="662783" y="2960388"/>
            <a:ext cx="127800" cy="128700"/>
          </a:xfrm>
          <a:prstGeom prst="ellipse">
            <a:avLst/>
          </a:prstGeom>
          <a:solidFill>
            <a:srgbClr val="17B217"/>
          </a:solidFill>
          <a:ln w="7975" cap="flat" cmpd="sng">
            <a:solidFill>
              <a:srgbClr val="17B21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094" name="Google Shape;1094;p61"/>
          <p:cNvSpPr/>
          <p:nvPr/>
        </p:nvSpPr>
        <p:spPr>
          <a:xfrm>
            <a:off x="836979" y="2960388"/>
            <a:ext cx="127800" cy="128700"/>
          </a:xfrm>
          <a:prstGeom prst="ellipse">
            <a:avLst/>
          </a:prstGeom>
          <a:solidFill>
            <a:srgbClr val="FF0000"/>
          </a:solidFill>
          <a:ln w="79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pic>
        <p:nvPicPr>
          <p:cNvPr id="1095" name="Google Shape;1095;p61"/>
          <p:cNvPicPr preferRelativeResize="0"/>
          <p:nvPr/>
        </p:nvPicPr>
        <p:blipFill>
          <a:blip r:embed="rId7" cstate="print">
            <a:alphaModFix/>
          </a:blip>
          <a:stretch>
            <a:fillRect/>
          </a:stretch>
        </p:blipFill>
        <p:spPr>
          <a:xfrm>
            <a:off x="3884948" y="2257685"/>
            <a:ext cx="992651" cy="992651"/>
          </a:xfrm>
          <a:prstGeom prst="rect">
            <a:avLst/>
          </a:prstGeom>
          <a:noFill/>
          <a:ln>
            <a:noFill/>
          </a:ln>
        </p:spPr>
      </p:pic>
      <p:sp>
        <p:nvSpPr>
          <p:cNvPr id="1096" name="Google Shape;1096;p61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РУЧКИ, КАРАНДАШИ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17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4040038" y="3275"/>
            <a:ext cx="5143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7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CECFC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0" name="Google Shape;140;p17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7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17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3" name="Google Shape;143;p17"/>
          <p:cNvSpPr txBox="1"/>
          <p:nvPr/>
        </p:nvSpPr>
        <p:spPr>
          <a:xfrm>
            <a:off x="385630" y="1060729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Бизнес-блокнот А5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TERRI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21237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4" name="Google Shape;144;p17"/>
          <p:cNvSpPr txBox="1"/>
          <p:nvPr/>
        </p:nvSpPr>
        <p:spPr>
          <a:xfrm>
            <a:off x="485455" y="3638743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515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5" name="Google Shape;145;p17"/>
          <p:cNvSpPr/>
          <p:nvPr/>
        </p:nvSpPr>
        <p:spPr>
          <a:xfrm>
            <a:off x="478663" y="3429400"/>
            <a:ext cx="127800" cy="128700"/>
          </a:xfrm>
          <a:prstGeom prst="ellipse">
            <a:avLst/>
          </a:prstGeom>
          <a:solidFill>
            <a:srgbClr val="E7B077"/>
          </a:solidFill>
          <a:ln w="7975" cap="flat" cmpd="sng">
            <a:solidFill>
              <a:srgbClr val="E7B07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46" name="Google Shape;146;p17"/>
          <p:cNvSpPr txBox="1"/>
          <p:nvPr/>
        </p:nvSpPr>
        <p:spPr>
          <a:xfrm>
            <a:off x="387245" y="1799711"/>
            <a:ext cx="30000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 линейку, переплет: твердый.</a:t>
            </a:r>
            <a:endParaRPr sz="800">
              <a:solidFill>
                <a:srgbClr val="29292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292929"/>
                </a:solidFill>
                <a:latin typeface="Montserrat"/>
                <a:ea typeface="Montserrat"/>
                <a:cs typeface="Montserrat"/>
                <a:sym typeface="Montserrat"/>
              </a:rPr>
              <a:t>Обложка: рециклированная бумага марки </a:t>
            </a:r>
            <a:endParaRPr sz="800">
              <a:solidFill>
                <a:srgbClr val="29292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292929"/>
                </a:solidFill>
                <a:latin typeface="Montserrat"/>
                <a:ea typeface="Montserrat"/>
                <a:cs typeface="Montserrat"/>
                <a:sym typeface="Montserrat"/>
              </a:rPr>
              <a:t>Naturals Neenah США.</a:t>
            </a:r>
            <a:endParaRPr sz="800">
              <a:solidFill>
                <a:srgbClr val="29292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292929"/>
                </a:solidFill>
                <a:latin typeface="Montserrat"/>
                <a:ea typeface="Montserrat"/>
                <a:cs typeface="Montserrat"/>
                <a:sym typeface="Montserrat"/>
              </a:rPr>
              <a:t>Отделка: жаккардовая резинка 12 мм,</a:t>
            </a:r>
            <a:endParaRPr sz="800">
              <a:solidFill>
                <a:srgbClr val="29292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292929"/>
                </a:solidFill>
                <a:latin typeface="Montserrat"/>
                <a:ea typeface="Montserrat"/>
                <a:cs typeface="Montserrat"/>
                <a:sym typeface="Montserrat"/>
              </a:rPr>
              <a:t>пенхолдер в тон обложки.</a:t>
            </a:r>
            <a:endParaRPr sz="800">
              <a:solidFill>
                <a:srgbClr val="29292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292929"/>
                </a:solidFill>
                <a:latin typeface="Montserrat"/>
                <a:ea typeface="Montserrat"/>
                <a:cs typeface="Montserrat"/>
                <a:sym typeface="Montserrat"/>
              </a:rPr>
              <a:t>Форзац/нахзац: кремовый.</a:t>
            </a:r>
            <a:endParaRPr sz="800">
              <a:solidFill>
                <a:srgbClr val="29292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292929"/>
                </a:solidFill>
                <a:latin typeface="Montserrat"/>
                <a:ea typeface="Montserrat"/>
                <a:cs typeface="Montserrat"/>
                <a:sym typeface="Montserrat"/>
              </a:rPr>
              <a:t>Блок: недатированный.</a:t>
            </a:r>
            <a:endParaRPr sz="800">
              <a:solidFill>
                <a:srgbClr val="29292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292929"/>
                </a:solidFill>
                <a:latin typeface="Montserrat"/>
                <a:ea typeface="Montserrat"/>
                <a:cs typeface="Montserrat"/>
                <a:sym typeface="Montserrat"/>
              </a:rPr>
              <a:t>Цвет бумаги: кремовый.</a:t>
            </a:r>
            <a:endParaRPr sz="800">
              <a:solidFill>
                <a:srgbClr val="29292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292929"/>
                </a:solidFill>
                <a:latin typeface="Montserrat"/>
                <a:ea typeface="Montserrat"/>
                <a:cs typeface="Montserrat"/>
                <a:sym typeface="Montserrat"/>
              </a:rPr>
              <a:t>Карман для визиток: есть.</a:t>
            </a:r>
            <a:endParaRPr sz="800">
              <a:solidFill>
                <a:srgbClr val="29292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292929"/>
                </a:solidFill>
                <a:latin typeface="Montserrat"/>
                <a:ea typeface="Montserrat"/>
                <a:cs typeface="Montserrat"/>
                <a:sym typeface="Montserrat"/>
              </a:rPr>
              <a:t>Упаковка: фирменный сливбокс thINKme.</a:t>
            </a:r>
            <a:endParaRPr sz="800">
              <a:solidFill>
                <a:srgbClr val="29292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7" name="Google Shape;147;p17"/>
          <p:cNvSpPr/>
          <p:nvPr/>
        </p:nvSpPr>
        <p:spPr>
          <a:xfrm>
            <a:off x="3862375" y="102124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17"/>
          <p:cNvSpPr/>
          <p:nvPr/>
        </p:nvSpPr>
        <p:spPr>
          <a:xfrm>
            <a:off x="3862375" y="304086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9" name="Google Shape;149;p17"/>
          <p:cNvPicPr preferRelativeResize="0"/>
          <p:nvPr/>
        </p:nvPicPr>
        <p:blipFill>
          <a:blip r:embed="rId6" cstate="print">
            <a:alphaModFix/>
          </a:blip>
          <a:stretch>
            <a:fillRect/>
          </a:stretch>
        </p:blipFill>
        <p:spPr>
          <a:xfrm>
            <a:off x="3966290" y="1110945"/>
            <a:ext cx="783300" cy="7833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50" name="Google Shape;150;p17"/>
          <p:cNvPicPr preferRelativeResize="0"/>
          <p:nvPr/>
        </p:nvPicPr>
        <p:blipFill>
          <a:blip r:embed="rId7" cstate="print">
            <a:alphaModFix/>
          </a:blip>
          <a:stretch>
            <a:fillRect/>
          </a:stretch>
        </p:blipFill>
        <p:spPr>
          <a:xfrm>
            <a:off x="3973789" y="3147383"/>
            <a:ext cx="783300" cy="783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51" name="Google Shape;151;p17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БЛОКНОТЫ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1" name="Google Shape;1101;p62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4000503" y="0"/>
            <a:ext cx="5143501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102" name="Google Shape;1102;p62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B4A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3" name="Google Shape;1103;p62"/>
          <p:cNvSpPr txBox="1"/>
          <p:nvPr/>
        </p:nvSpPr>
        <p:spPr>
          <a:xfrm>
            <a:off x="385630" y="1321241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PIANO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608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04" name="Google Shape;1104;p62"/>
          <p:cNvSpPr txBox="1"/>
          <p:nvPr/>
        </p:nvSpPr>
        <p:spPr>
          <a:xfrm>
            <a:off x="485455" y="2990902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36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05" name="Google Shape;1105;p62"/>
          <p:cNvSpPr/>
          <p:nvPr/>
        </p:nvSpPr>
        <p:spPr>
          <a:xfrm>
            <a:off x="478663" y="2781559"/>
            <a:ext cx="127800" cy="128700"/>
          </a:xfrm>
          <a:prstGeom prst="ellipse">
            <a:avLst/>
          </a:prstGeom>
          <a:solidFill>
            <a:srgbClr val="CC0000"/>
          </a:solidFill>
          <a:ln w="79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106" name="Google Shape;1106;p62"/>
          <p:cNvSpPr txBox="1"/>
          <p:nvPr/>
        </p:nvSpPr>
        <p:spPr>
          <a:xfrm>
            <a:off x="387250" y="1997908"/>
            <a:ext cx="3402600" cy="73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металл, пластик.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Стержень Plastic X-20.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Толщина пишущего узла 1 мм.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Цвет чернил синий.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07" name="Google Shape;1107;p62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8472265" y="4558175"/>
            <a:ext cx="241611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108" name="Google Shape;1108;p62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9" name="Google Shape;1109;p62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110" name="Google Shape;1110;p62"/>
          <p:cNvPicPr preferRelativeResize="0"/>
          <p:nvPr/>
        </p:nvPicPr>
        <p:blipFill>
          <a:blip r:embed="rId6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111" name="Google Shape;1111;p62"/>
          <p:cNvSpPr/>
          <p:nvPr/>
        </p:nvSpPr>
        <p:spPr>
          <a:xfrm>
            <a:off x="662783" y="2781795"/>
            <a:ext cx="127800" cy="128700"/>
          </a:xfrm>
          <a:prstGeom prst="ellipse">
            <a:avLst/>
          </a:prstGeom>
          <a:solidFill>
            <a:srgbClr val="17B217"/>
          </a:solidFill>
          <a:ln w="7975" cap="flat" cmpd="sng">
            <a:solidFill>
              <a:srgbClr val="17B21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112" name="Google Shape;1112;p62"/>
          <p:cNvSpPr/>
          <p:nvPr/>
        </p:nvSpPr>
        <p:spPr>
          <a:xfrm>
            <a:off x="836979" y="2781795"/>
            <a:ext cx="127800" cy="128700"/>
          </a:xfrm>
          <a:prstGeom prst="ellipse">
            <a:avLst/>
          </a:prstGeom>
          <a:solidFill>
            <a:srgbClr val="FF0000"/>
          </a:solidFill>
          <a:ln w="79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113" name="Google Shape;1113;p62"/>
          <p:cNvSpPr/>
          <p:nvPr/>
        </p:nvSpPr>
        <p:spPr>
          <a:xfrm>
            <a:off x="1019334" y="2781795"/>
            <a:ext cx="127800" cy="128700"/>
          </a:xfrm>
          <a:prstGeom prst="ellipse">
            <a:avLst/>
          </a:prstGeom>
          <a:solidFill>
            <a:srgbClr val="4DE64D"/>
          </a:solidFill>
          <a:ln w="7975" cap="flat" cmpd="sng">
            <a:solidFill>
              <a:srgbClr val="4DE64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114" name="Google Shape;1114;p62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РУЧКИ, КАРАНДАШИ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9" name="Google Shape;1119;p63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4000499" y="750"/>
            <a:ext cx="5143501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120" name="Google Shape;1120;p63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B4A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1" name="Google Shape;1121;p63"/>
          <p:cNvSpPr/>
          <p:nvPr/>
        </p:nvSpPr>
        <p:spPr>
          <a:xfrm>
            <a:off x="3613425" y="2027762"/>
            <a:ext cx="1532400" cy="14967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2" name="Google Shape;1122;p63"/>
          <p:cNvSpPr txBox="1"/>
          <p:nvPr/>
        </p:nvSpPr>
        <p:spPr>
          <a:xfrm>
            <a:off x="385630" y="1321241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SNAKE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19603/03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23" name="Google Shape;1123;p63"/>
          <p:cNvSpPr txBox="1"/>
          <p:nvPr/>
        </p:nvSpPr>
        <p:spPr>
          <a:xfrm>
            <a:off x="485455" y="2977881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87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24" name="Google Shape;1124;p63"/>
          <p:cNvSpPr/>
          <p:nvPr/>
        </p:nvSpPr>
        <p:spPr>
          <a:xfrm>
            <a:off x="478663" y="2768538"/>
            <a:ext cx="127800" cy="128700"/>
          </a:xfrm>
          <a:prstGeom prst="ellipse">
            <a:avLst/>
          </a:prstGeom>
          <a:solidFill>
            <a:srgbClr val="FFE500"/>
          </a:solidFill>
          <a:ln w="797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125" name="Google Shape;1125;p63"/>
          <p:cNvSpPr txBox="1"/>
          <p:nvPr/>
        </p:nvSpPr>
        <p:spPr>
          <a:xfrm>
            <a:off x="387250" y="1997908"/>
            <a:ext cx="3402600" cy="73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металл.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Толщина пишущего узла 1 мм.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Цвет чернил синий.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Plastic Parker type.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26" name="Google Shape;1126;p63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8472265" y="4558175"/>
            <a:ext cx="241611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127" name="Google Shape;1127;p63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8" name="Google Shape;1128;p63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129" name="Google Shape;1129;p63"/>
          <p:cNvPicPr preferRelativeResize="0"/>
          <p:nvPr/>
        </p:nvPicPr>
        <p:blipFill>
          <a:blip r:embed="rId6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131" name="Google Shape;1131;p63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РУЧКИ, КАРАНДАШИ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14D1FA7D-30CC-4784-3DBC-ADB11DAE50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60841" y="2267107"/>
            <a:ext cx="1015802" cy="1015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" name="Google Shape;1136;p64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4063401" y="0"/>
            <a:ext cx="5143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7" name="Google Shape;1137;p64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8" name="Google Shape;1138;p64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139" name="Google Shape;1139;p64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0" name="Google Shape;1140;p64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8472265" y="4558175"/>
            <a:ext cx="241611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141" name="Google Shape;1141;p64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CDC9B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2" name="Google Shape;1142;p64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ФУТЛЯРЫ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43" name="Google Shape;1143;p64"/>
          <p:cNvSpPr txBox="1"/>
          <p:nvPr/>
        </p:nvSpPr>
        <p:spPr>
          <a:xfrm>
            <a:off x="385630" y="1321241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Футляр для одной ручки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JELLY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40370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44" name="Google Shape;1144;p64"/>
          <p:cNvSpPr txBox="1"/>
          <p:nvPr/>
        </p:nvSpPr>
        <p:spPr>
          <a:xfrm>
            <a:off x="485455" y="3051647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26 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45" name="Google Shape;1145;p64"/>
          <p:cNvSpPr/>
          <p:nvPr/>
        </p:nvSpPr>
        <p:spPr>
          <a:xfrm>
            <a:off x="478663" y="2842303"/>
            <a:ext cx="127800" cy="128700"/>
          </a:xfrm>
          <a:prstGeom prst="ellipse">
            <a:avLst/>
          </a:prstGeom>
          <a:solidFill>
            <a:srgbClr val="FF9900"/>
          </a:solidFill>
          <a:ln w="7975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146" name="Google Shape;1146;p64"/>
          <p:cNvSpPr txBox="1"/>
          <p:nvPr/>
        </p:nvSpPr>
        <p:spPr>
          <a:xfrm>
            <a:off x="387250" y="2012689"/>
            <a:ext cx="3402600" cy="73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дизайнерский картон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 тиснением и ламинацией.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Подходит для ручек и карандашей длиной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до 145 мм и диаметром до 12 мм.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47" name="Google Shape;1147;p64"/>
          <p:cNvSpPr/>
          <p:nvPr/>
        </p:nvSpPr>
        <p:spPr>
          <a:xfrm>
            <a:off x="662783" y="2844462"/>
            <a:ext cx="127800" cy="128700"/>
          </a:xfrm>
          <a:prstGeom prst="ellipse">
            <a:avLst/>
          </a:prstGeom>
          <a:solidFill>
            <a:srgbClr val="FFE500"/>
          </a:solidFill>
          <a:ln w="797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148" name="Google Shape;1148;p64"/>
          <p:cNvSpPr/>
          <p:nvPr/>
        </p:nvSpPr>
        <p:spPr>
          <a:xfrm>
            <a:off x="836979" y="2844462"/>
            <a:ext cx="127800" cy="128700"/>
          </a:xfrm>
          <a:prstGeom prst="ellipse">
            <a:avLst/>
          </a:prstGeom>
          <a:solidFill>
            <a:srgbClr val="CC0000"/>
          </a:solidFill>
          <a:ln w="79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149" name="Google Shape;1149;p64"/>
          <p:cNvSpPr/>
          <p:nvPr/>
        </p:nvSpPr>
        <p:spPr>
          <a:xfrm>
            <a:off x="1019334" y="2844462"/>
            <a:ext cx="127800" cy="128700"/>
          </a:xfrm>
          <a:prstGeom prst="ellipse">
            <a:avLst/>
          </a:prstGeom>
          <a:solidFill>
            <a:srgbClr val="7116AD"/>
          </a:solidFill>
          <a:ln w="7975" cap="flat" cmpd="sng">
            <a:solidFill>
              <a:srgbClr val="7116A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150" name="Google Shape;1150;p64"/>
          <p:cNvSpPr/>
          <p:nvPr/>
        </p:nvSpPr>
        <p:spPr>
          <a:xfrm>
            <a:off x="1196191" y="2844462"/>
            <a:ext cx="127800" cy="128700"/>
          </a:xfrm>
          <a:prstGeom prst="ellipse">
            <a:avLst/>
          </a:prstGeom>
          <a:solidFill>
            <a:srgbClr val="17B217"/>
          </a:solidFill>
          <a:ln w="7975" cap="flat" cmpd="sng">
            <a:solidFill>
              <a:srgbClr val="17B21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151" name="Google Shape;1151;p64"/>
          <p:cNvSpPr txBox="1"/>
          <p:nvPr/>
        </p:nvSpPr>
        <p:spPr>
          <a:xfrm>
            <a:off x="1275910" y="2773023"/>
            <a:ext cx="293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+3</a:t>
            </a:r>
            <a:endParaRPr sz="6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6" name="Google Shape;1156;p65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4033289" y="0"/>
            <a:ext cx="5143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7" name="Google Shape;1157;p65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8" name="Google Shape;1158;p65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159" name="Google Shape;1159;p65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0" name="Google Shape;1160;p65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8472265" y="4558175"/>
            <a:ext cx="241611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161" name="Google Shape;1161;p65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F1D2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2" name="Google Shape;1162;p65"/>
          <p:cNvSpPr txBox="1"/>
          <p:nvPr/>
        </p:nvSpPr>
        <p:spPr>
          <a:xfrm>
            <a:off x="385630" y="1321241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Футляр для одной ручки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RUDY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40390/83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63" name="Google Shape;1163;p65"/>
          <p:cNvSpPr txBox="1"/>
          <p:nvPr/>
        </p:nvSpPr>
        <p:spPr>
          <a:xfrm>
            <a:off x="485455" y="2538222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18 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64" name="Google Shape;1164;p65"/>
          <p:cNvSpPr txBox="1"/>
          <p:nvPr/>
        </p:nvSpPr>
        <p:spPr>
          <a:xfrm>
            <a:off x="387250" y="2027469"/>
            <a:ext cx="34026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картон.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50х145 мм.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65" name="Google Shape;1165;p65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ФУТЛЯРЫ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0" name="Google Shape;1170;p66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4074825" y="0"/>
            <a:ext cx="5143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1" name="Google Shape;1171;p66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EAD1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2" name="Google Shape;1172;p66"/>
          <p:cNvSpPr txBox="1"/>
          <p:nvPr/>
        </p:nvSpPr>
        <p:spPr>
          <a:xfrm>
            <a:off x="385630" y="1321241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N11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27501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73" name="Google Shape;1173;p66"/>
          <p:cNvSpPr txBox="1"/>
          <p:nvPr/>
        </p:nvSpPr>
        <p:spPr>
          <a:xfrm>
            <a:off x="485455" y="3244541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26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74" name="Google Shape;1174;p66"/>
          <p:cNvSpPr/>
          <p:nvPr/>
        </p:nvSpPr>
        <p:spPr>
          <a:xfrm>
            <a:off x="478663" y="3035198"/>
            <a:ext cx="127800" cy="128700"/>
          </a:xfrm>
          <a:prstGeom prst="ellipse">
            <a:avLst/>
          </a:prstGeom>
          <a:solidFill>
            <a:srgbClr val="9900FF"/>
          </a:solidFill>
          <a:ln w="7975" cap="flat" cmpd="sng">
            <a:solidFill>
              <a:srgbClr val="99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175" name="Google Shape;1175;p66"/>
          <p:cNvSpPr txBox="1"/>
          <p:nvPr/>
        </p:nvSpPr>
        <p:spPr>
          <a:xfrm>
            <a:off x="387250" y="1983128"/>
            <a:ext cx="34026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Корпус и клип из ABS пластика.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Нажимной механизм подачи стержня.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Пулевидный пишущий узел 1.0 мм.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Длина линии письма 600-800 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Цвет чернил синий.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Сменный стержень Х-20.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76" name="Google Shape;1176;p66"/>
          <p:cNvSpPr/>
          <p:nvPr/>
        </p:nvSpPr>
        <p:spPr>
          <a:xfrm>
            <a:off x="662783" y="3033926"/>
            <a:ext cx="127800" cy="128700"/>
          </a:xfrm>
          <a:prstGeom prst="ellipse">
            <a:avLst/>
          </a:prstGeom>
          <a:solidFill>
            <a:srgbClr val="FFE500"/>
          </a:solidFill>
          <a:ln w="797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177" name="Google Shape;1177;p66"/>
          <p:cNvSpPr/>
          <p:nvPr/>
        </p:nvSpPr>
        <p:spPr>
          <a:xfrm>
            <a:off x="836979" y="3033926"/>
            <a:ext cx="127800" cy="128700"/>
          </a:xfrm>
          <a:prstGeom prst="ellipse">
            <a:avLst/>
          </a:prstGeom>
          <a:solidFill>
            <a:srgbClr val="FF9900"/>
          </a:solidFill>
          <a:ln w="7975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178" name="Google Shape;1178;p66"/>
          <p:cNvSpPr/>
          <p:nvPr/>
        </p:nvSpPr>
        <p:spPr>
          <a:xfrm>
            <a:off x="1019334" y="3033926"/>
            <a:ext cx="127800" cy="128700"/>
          </a:xfrm>
          <a:prstGeom prst="ellipse">
            <a:avLst/>
          </a:prstGeom>
          <a:solidFill>
            <a:srgbClr val="328EC6"/>
          </a:solidFill>
          <a:ln w="7975" cap="flat" cmpd="sng">
            <a:solidFill>
              <a:srgbClr val="328EC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179" name="Google Shape;1179;p66"/>
          <p:cNvSpPr/>
          <p:nvPr/>
        </p:nvSpPr>
        <p:spPr>
          <a:xfrm>
            <a:off x="1196191" y="3033926"/>
            <a:ext cx="127800" cy="128700"/>
          </a:xfrm>
          <a:prstGeom prst="ellipse">
            <a:avLst/>
          </a:prstGeom>
          <a:solidFill>
            <a:srgbClr val="17B217"/>
          </a:solidFill>
          <a:ln w="7975" cap="flat" cmpd="sng">
            <a:solidFill>
              <a:srgbClr val="17B21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180" name="Google Shape;1180;p66"/>
          <p:cNvSpPr txBox="1"/>
          <p:nvPr/>
        </p:nvSpPr>
        <p:spPr>
          <a:xfrm>
            <a:off x="1275910" y="2962488"/>
            <a:ext cx="293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+1</a:t>
            </a:r>
            <a:endParaRPr sz="6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81" name="Google Shape;1181;p66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2" name="Google Shape;1182;p66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183" name="Google Shape;1183;p66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184" name="Google Shape;1184;p66"/>
          <p:cNvSpPr/>
          <p:nvPr/>
        </p:nvSpPr>
        <p:spPr>
          <a:xfrm>
            <a:off x="3613425" y="1362160"/>
            <a:ext cx="1532400" cy="14967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85" name="Google Shape;1185;p66"/>
          <p:cNvPicPr preferRelativeResize="0"/>
          <p:nvPr/>
        </p:nvPicPr>
        <p:blipFill rotWithShape="1">
          <a:blip r:embed="rId6" cstate="print">
            <a:alphaModFix/>
          </a:blip>
          <a:srcRect/>
          <a:stretch/>
        </p:blipFill>
        <p:spPr>
          <a:xfrm>
            <a:off x="3681825" y="1396990"/>
            <a:ext cx="1395600" cy="14418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186" name="Google Shape;1186;p66"/>
          <p:cNvPicPr preferRelativeResize="0"/>
          <p:nvPr/>
        </p:nvPicPr>
        <p:blipFill>
          <a:blip r:embed="rId7" cstate="print">
            <a:alphaModFix/>
          </a:blip>
          <a:stretch>
            <a:fillRect/>
          </a:stretch>
        </p:blipFill>
        <p:spPr>
          <a:xfrm>
            <a:off x="7898775" y="4625073"/>
            <a:ext cx="820725" cy="242875"/>
          </a:xfrm>
          <a:prstGeom prst="rect">
            <a:avLst/>
          </a:prstGeom>
          <a:noFill/>
          <a:ln>
            <a:noFill/>
          </a:ln>
        </p:spPr>
      </p:pic>
      <p:sp>
        <p:nvSpPr>
          <p:cNvPr id="1187" name="Google Shape;1187;p66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РУЧКИ, КАРАНДАШИ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2" name="Google Shape;1192;p67"/>
          <p:cNvPicPr preferRelativeResize="0"/>
          <p:nvPr/>
        </p:nvPicPr>
        <p:blipFill rotWithShape="1">
          <a:blip r:embed="rId3" cstate="print">
            <a:alphaModFix/>
          </a:blip>
          <a:srcRect r="6690"/>
          <a:stretch/>
        </p:blipFill>
        <p:spPr>
          <a:xfrm>
            <a:off x="4344775" y="0"/>
            <a:ext cx="479922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3" name="Google Shape;1193;p67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E5C8C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4" name="Google Shape;1194;p67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5" name="Google Shape;1195;p67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196" name="Google Shape;1196;p67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197" name="Google Shape;1197;p67"/>
          <p:cNvSpPr txBox="1"/>
          <p:nvPr/>
        </p:nvSpPr>
        <p:spPr>
          <a:xfrm>
            <a:off x="385630" y="717126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FLOW PURE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29401</a:t>
            </a:r>
            <a:endParaRPr sz="1000" u="sng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98" name="Google Shape;1198;p67"/>
          <p:cNvSpPr txBox="1"/>
          <p:nvPr/>
        </p:nvSpPr>
        <p:spPr>
          <a:xfrm>
            <a:off x="485455" y="1871573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52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99" name="Google Shape;1199;p67"/>
          <p:cNvSpPr/>
          <p:nvPr/>
        </p:nvSpPr>
        <p:spPr>
          <a:xfrm>
            <a:off x="478663" y="1671302"/>
            <a:ext cx="127800" cy="128700"/>
          </a:xfrm>
          <a:prstGeom prst="ellipse">
            <a:avLst/>
          </a:prstGeom>
          <a:solidFill>
            <a:srgbClr val="17B217"/>
          </a:solidFill>
          <a:ln w="7975" cap="flat" cmpd="sng">
            <a:solidFill>
              <a:srgbClr val="17B21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200" name="Google Shape;1200;p67"/>
          <p:cNvSpPr txBox="1"/>
          <p:nvPr/>
        </p:nvSpPr>
        <p:spPr>
          <a:xfrm>
            <a:off x="387250" y="1355517"/>
            <a:ext cx="340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Белый клип. Поворотный механизм.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01" name="Google Shape;1201;p67"/>
          <p:cNvSpPr txBox="1"/>
          <p:nvPr/>
        </p:nvSpPr>
        <p:spPr>
          <a:xfrm>
            <a:off x="385630" y="2140321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FLOW PURE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29402</a:t>
            </a:r>
            <a:endParaRPr sz="1000" u="sng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02" name="Google Shape;1202;p67"/>
          <p:cNvSpPr txBox="1"/>
          <p:nvPr/>
        </p:nvSpPr>
        <p:spPr>
          <a:xfrm>
            <a:off x="485455" y="3276546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107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03" name="Google Shape;1203;p67"/>
          <p:cNvSpPr/>
          <p:nvPr/>
        </p:nvSpPr>
        <p:spPr>
          <a:xfrm>
            <a:off x="478663" y="3067203"/>
            <a:ext cx="127800" cy="128700"/>
          </a:xfrm>
          <a:prstGeom prst="ellipse">
            <a:avLst/>
          </a:prstGeom>
          <a:solidFill>
            <a:srgbClr val="CC0000"/>
          </a:solidFill>
          <a:ln w="79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204" name="Google Shape;1204;p67"/>
          <p:cNvSpPr txBox="1"/>
          <p:nvPr/>
        </p:nvSpPr>
        <p:spPr>
          <a:xfrm>
            <a:off x="387250" y="2769640"/>
            <a:ext cx="340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Клип в цвет корпуса. Поворотный механизм.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05" name="Google Shape;1205;p67"/>
          <p:cNvSpPr/>
          <p:nvPr/>
        </p:nvSpPr>
        <p:spPr>
          <a:xfrm>
            <a:off x="655274" y="3066678"/>
            <a:ext cx="127800" cy="128700"/>
          </a:xfrm>
          <a:prstGeom prst="ellipse">
            <a:avLst/>
          </a:prstGeom>
          <a:solidFill>
            <a:srgbClr val="3869B1"/>
          </a:solidFill>
          <a:ln w="7975" cap="flat" cmpd="sng">
            <a:solidFill>
              <a:srgbClr val="3869B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206" name="Google Shape;1206;p67"/>
          <p:cNvSpPr txBox="1"/>
          <p:nvPr/>
        </p:nvSpPr>
        <p:spPr>
          <a:xfrm>
            <a:off x="385630" y="3577569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FLOW PURE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29418/08</a:t>
            </a:r>
            <a:endParaRPr sz="1000" u="sng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07" name="Google Shape;1207;p67"/>
          <p:cNvSpPr txBox="1"/>
          <p:nvPr/>
        </p:nvSpPr>
        <p:spPr>
          <a:xfrm>
            <a:off x="485455" y="4651123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107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08" name="Google Shape;1208;p67"/>
          <p:cNvSpPr txBox="1"/>
          <p:nvPr/>
        </p:nvSpPr>
        <p:spPr>
          <a:xfrm>
            <a:off x="387250" y="4206889"/>
            <a:ext cx="340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Прозрачный клип. Корпус покрытие soft-touch.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09" name="Google Shape;1209;p67"/>
          <p:cNvSpPr/>
          <p:nvPr/>
        </p:nvSpPr>
        <p:spPr>
          <a:xfrm>
            <a:off x="478663" y="4471319"/>
            <a:ext cx="127800" cy="128700"/>
          </a:xfrm>
          <a:prstGeom prst="ellipse">
            <a:avLst/>
          </a:prstGeom>
          <a:solidFill>
            <a:srgbClr val="CC0000"/>
          </a:solidFill>
          <a:ln w="79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210" name="Google Shape;1210;p67"/>
          <p:cNvSpPr/>
          <p:nvPr/>
        </p:nvSpPr>
        <p:spPr>
          <a:xfrm>
            <a:off x="3862375" y="777600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1" name="Google Shape;1211;p67"/>
          <p:cNvSpPr/>
          <p:nvPr/>
        </p:nvSpPr>
        <p:spPr>
          <a:xfrm>
            <a:off x="3862375" y="2326321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2" name="Google Shape;1212;p67"/>
          <p:cNvSpPr/>
          <p:nvPr/>
        </p:nvSpPr>
        <p:spPr>
          <a:xfrm>
            <a:off x="3862375" y="3875043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13" name="Google Shape;1213;p67"/>
          <p:cNvPicPr preferRelativeResize="0"/>
          <p:nvPr/>
        </p:nvPicPr>
        <p:blipFill rotWithShape="1">
          <a:blip r:embed="rId8" cstate="print">
            <a:alphaModFix/>
          </a:blip>
          <a:srcRect/>
          <a:stretch/>
        </p:blipFill>
        <p:spPr>
          <a:xfrm>
            <a:off x="3937368" y="808580"/>
            <a:ext cx="859800" cy="8709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214" name="Google Shape;1214;p67"/>
          <p:cNvSpPr/>
          <p:nvPr/>
        </p:nvSpPr>
        <p:spPr>
          <a:xfrm>
            <a:off x="655209" y="1671536"/>
            <a:ext cx="127800" cy="128700"/>
          </a:xfrm>
          <a:prstGeom prst="ellipse">
            <a:avLst/>
          </a:prstGeom>
          <a:solidFill>
            <a:srgbClr val="0B5394"/>
          </a:solidFill>
          <a:ln w="7975" cap="flat" cmpd="sng">
            <a:solidFill>
              <a:srgbClr val="0B539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215" name="Google Shape;1215;p67"/>
          <p:cNvSpPr/>
          <p:nvPr/>
        </p:nvSpPr>
        <p:spPr>
          <a:xfrm>
            <a:off x="830035" y="1671536"/>
            <a:ext cx="127800" cy="128700"/>
          </a:xfrm>
          <a:prstGeom prst="ellipse">
            <a:avLst/>
          </a:prstGeom>
          <a:solidFill>
            <a:srgbClr val="328EC6"/>
          </a:solidFill>
          <a:ln w="7975" cap="flat" cmpd="sng">
            <a:solidFill>
              <a:srgbClr val="328EC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pic>
        <p:nvPicPr>
          <p:cNvPr id="1216" name="Google Shape;1216;p67"/>
          <p:cNvPicPr preferRelativeResize="0"/>
          <p:nvPr/>
        </p:nvPicPr>
        <p:blipFill rotWithShape="1">
          <a:blip r:embed="rId9" cstate="print">
            <a:alphaModFix/>
          </a:blip>
          <a:srcRect/>
          <a:stretch/>
        </p:blipFill>
        <p:spPr>
          <a:xfrm>
            <a:off x="3937443" y="2381673"/>
            <a:ext cx="837600" cy="8397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217" name="Google Shape;1217;p67"/>
          <p:cNvPicPr preferRelativeResize="0"/>
          <p:nvPr/>
        </p:nvPicPr>
        <p:blipFill rotWithShape="1">
          <a:blip r:embed="rId10" cstate="print">
            <a:alphaModFix/>
          </a:blip>
          <a:srcRect l="-2819" t="-1847" r="-1847" b="-2819"/>
          <a:stretch/>
        </p:blipFill>
        <p:spPr>
          <a:xfrm>
            <a:off x="3931225" y="3942997"/>
            <a:ext cx="837600" cy="8376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218" name="Google Shape;1218;p67"/>
          <p:cNvPicPr preferRelativeResize="0"/>
          <p:nvPr/>
        </p:nvPicPr>
        <p:blipFill>
          <a:blip r:embed="rId11" cstate="print">
            <a:alphaModFix/>
          </a:blip>
          <a:stretch>
            <a:fillRect/>
          </a:stretch>
        </p:blipFill>
        <p:spPr>
          <a:xfrm>
            <a:off x="8434750" y="4518170"/>
            <a:ext cx="293400" cy="350522"/>
          </a:xfrm>
          <a:prstGeom prst="rect">
            <a:avLst/>
          </a:prstGeom>
          <a:noFill/>
          <a:ln>
            <a:noFill/>
          </a:ln>
        </p:spPr>
      </p:pic>
      <p:sp>
        <p:nvSpPr>
          <p:cNvPr id="1219" name="Google Shape;1219;p67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РУЧКИ, КАРАНДАШИ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4" name="Google Shape;1224;p68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4000502" y="0"/>
            <a:ext cx="5143501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225" name="Google Shape;1225;p68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6" name="Google Shape;1226;p68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227" name="Google Shape;1227;p68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228" name="Google Shape;1228;p68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D2CC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9" name="Google Shape;1229;p68"/>
          <p:cNvSpPr txBox="1"/>
          <p:nvPr/>
        </p:nvSpPr>
        <p:spPr>
          <a:xfrm>
            <a:off x="385630" y="886404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DOT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29423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30" name="Google Shape;1230;p68"/>
          <p:cNvSpPr txBox="1"/>
          <p:nvPr/>
        </p:nvSpPr>
        <p:spPr>
          <a:xfrm>
            <a:off x="485455" y="2346518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95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31" name="Google Shape;1231;p68"/>
          <p:cNvSpPr/>
          <p:nvPr/>
        </p:nvSpPr>
        <p:spPr>
          <a:xfrm>
            <a:off x="478663" y="2137175"/>
            <a:ext cx="127800" cy="128700"/>
          </a:xfrm>
          <a:prstGeom prst="ellipse">
            <a:avLst/>
          </a:prstGeom>
          <a:solidFill>
            <a:srgbClr val="FF9900"/>
          </a:solidFill>
          <a:ln w="7975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232" name="Google Shape;1232;p68"/>
          <p:cNvSpPr txBox="1"/>
          <p:nvPr/>
        </p:nvSpPr>
        <p:spPr>
          <a:xfrm>
            <a:off x="387250" y="1555681"/>
            <a:ext cx="34026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Пластик.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Стержень Jumbo, цвет чернил синий.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Толщина пишущего узла 1 мм.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33" name="Google Shape;1233;p68"/>
          <p:cNvSpPr/>
          <p:nvPr/>
        </p:nvSpPr>
        <p:spPr>
          <a:xfrm>
            <a:off x="3862375" y="102124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4" name="Google Shape;1234;p68"/>
          <p:cNvSpPr/>
          <p:nvPr/>
        </p:nvSpPr>
        <p:spPr>
          <a:xfrm>
            <a:off x="3862375" y="304086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5" name="Google Shape;1235;p68"/>
          <p:cNvSpPr txBox="1"/>
          <p:nvPr/>
        </p:nvSpPr>
        <p:spPr>
          <a:xfrm>
            <a:off x="385625" y="2779625"/>
            <a:ext cx="30708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с матовым покрытием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DOT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29506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36" name="Google Shape;1236;p68"/>
          <p:cNvSpPr txBox="1"/>
          <p:nvPr/>
        </p:nvSpPr>
        <p:spPr>
          <a:xfrm>
            <a:off x="485455" y="4247020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96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37" name="Google Shape;1237;p68"/>
          <p:cNvSpPr txBox="1"/>
          <p:nvPr/>
        </p:nvSpPr>
        <p:spPr>
          <a:xfrm>
            <a:off x="387250" y="3448900"/>
            <a:ext cx="34026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матовый ластик.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Стержень Jumbo, цвет чернил синий.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Толщина пишущего узла 1 мм.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38" name="Google Shape;1238;p68"/>
          <p:cNvSpPr/>
          <p:nvPr/>
        </p:nvSpPr>
        <p:spPr>
          <a:xfrm>
            <a:off x="478663" y="4029037"/>
            <a:ext cx="127800" cy="128700"/>
          </a:xfrm>
          <a:prstGeom prst="ellipse">
            <a:avLst/>
          </a:prstGeom>
          <a:solidFill>
            <a:srgbClr val="FF9900"/>
          </a:solidFill>
          <a:ln w="7975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239" name="Google Shape;1239;p68"/>
          <p:cNvSpPr/>
          <p:nvPr/>
        </p:nvSpPr>
        <p:spPr>
          <a:xfrm>
            <a:off x="650542" y="4029037"/>
            <a:ext cx="127800" cy="128700"/>
          </a:xfrm>
          <a:prstGeom prst="ellipse">
            <a:avLst/>
          </a:prstGeom>
          <a:solidFill>
            <a:srgbClr val="17B217"/>
          </a:solidFill>
          <a:ln w="7975" cap="flat" cmpd="sng">
            <a:solidFill>
              <a:srgbClr val="17B21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pic>
        <p:nvPicPr>
          <p:cNvPr id="1240" name="Google Shape;1240;p68"/>
          <p:cNvPicPr preferRelativeResize="0"/>
          <p:nvPr/>
        </p:nvPicPr>
        <p:blipFill>
          <a:blip r:embed="rId7" cstate="print">
            <a:alphaModFix/>
          </a:blip>
          <a:stretch>
            <a:fillRect/>
          </a:stretch>
        </p:blipFill>
        <p:spPr>
          <a:xfrm>
            <a:off x="8434750" y="4518170"/>
            <a:ext cx="293400" cy="350522"/>
          </a:xfrm>
          <a:prstGeom prst="rect">
            <a:avLst/>
          </a:prstGeom>
          <a:noFill/>
          <a:ln>
            <a:noFill/>
          </a:ln>
        </p:spPr>
      </p:pic>
      <p:sp>
        <p:nvSpPr>
          <p:cNvPr id="1241" name="Google Shape;1241;p68"/>
          <p:cNvSpPr/>
          <p:nvPr/>
        </p:nvSpPr>
        <p:spPr>
          <a:xfrm>
            <a:off x="643232" y="2137175"/>
            <a:ext cx="127800" cy="128700"/>
          </a:xfrm>
          <a:prstGeom prst="ellipse">
            <a:avLst/>
          </a:prstGeom>
          <a:solidFill>
            <a:srgbClr val="17B217"/>
          </a:solidFill>
          <a:ln w="7975" cap="flat" cmpd="sng">
            <a:solidFill>
              <a:srgbClr val="17B21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pic>
        <p:nvPicPr>
          <p:cNvPr id="1243" name="Google Shape;1243;p68"/>
          <p:cNvPicPr preferRelativeResize="0"/>
          <p:nvPr/>
        </p:nvPicPr>
        <p:blipFill rotWithShape="1">
          <a:blip r:embed="rId8" cstate="print">
            <a:alphaModFix/>
          </a:blip>
          <a:srcRect l="-1123" t="-4254" r="-2775" b="-3126"/>
          <a:stretch/>
        </p:blipFill>
        <p:spPr>
          <a:xfrm>
            <a:off x="3920125" y="3085177"/>
            <a:ext cx="859800" cy="8886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244" name="Google Shape;1244;p68"/>
          <p:cNvSpPr/>
          <p:nvPr/>
        </p:nvSpPr>
        <p:spPr>
          <a:xfrm>
            <a:off x="836979" y="4025968"/>
            <a:ext cx="127800" cy="128700"/>
          </a:xfrm>
          <a:prstGeom prst="ellipse">
            <a:avLst/>
          </a:prstGeom>
          <a:solidFill>
            <a:srgbClr val="CC0000"/>
          </a:solidFill>
          <a:ln w="79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245" name="Google Shape;1245;p68"/>
          <p:cNvSpPr/>
          <p:nvPr/>
        </p:nvSpPr>
        <p:spPr>
          <a:xfrm>
            <a:off x="1019334" y="4025968"/>
            <a:ext cx="127800" cy="128700"/>
          </a:xfrm>
          <a:prstGeom prst="ellipse">
            <a:avLst/>
          </a:prstGeom>
          <a:solidFill>
            <a:srgbClr val="BDAFD3"/>
          </a:solidFill>
          <a:ln w="7975" cap="flat" cmpd="sng">
            <a:solidFill>
              <a:srgbClr val="BDAFD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246" name="Google Shape;1246;p68"/>
          <p:cNvSpPr/>
          <p:nvPr/>
        </p:nvSpPr>
        <p:spPr>
          <a:xfrm>
            <a:off x="1196191" y="4025968"/>
            <a:ext cx="127800" cy="128700"/>
          </a:xfrm>
          <a:prstGeom prst="ellipse">
            <a:avLst/>
          </a:prstGeom>
          <a:solidFill>
            <a:srgbClr val="0B5394"/>
          </a:solidFill>
          <a:ln w="7975" cap="flat" cmpd="sng">
            <a:solidFill>
              <a:srgbClr val="0B539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247" name="Google Shape;1247;p68"/>
          <p:cNvSpPr txBox="1"/>
          <p:nvPr/>
        </p:nvSpPr>
        <p:spPr>
          <a:xfrm>
            <a:off x="1275910" y="3954529"/>
            <a:ext cx="293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+1</a:t>
            </a:r>
            <a:endParaRPr sz="6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48" name="Google Shape;1248;p68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РУЧКИ, КАРАНДАШИ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7" name="Picture 2">
            <a:extLst>
              <a:ext uri="{FF2B5EF4-FFF2-40B4-BE49-F238E27FC236}">
                <a16:creationId xmlns:a16="http://schemas.microsoft.com/office/drawing/2014/main" id="{D65E8188-3A68-C45F-26ED-65ADAC4BF3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15568" y="1169723"/>
            <a:ext cx="655769" cy="655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3" name="Google Shape;1253;p69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4000502" y="0"/>
            <a:ext cx="5143501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254" name="Google Shape;1254;p69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5" name="Google Shape;1255;p69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256" name="Google Shape;1256;p69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257" name="Google Shape;1257;p69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C3C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8" name="Google Shape;1258;p69"/>
          <p:cNvSpPr txBox="1"/>
          <p:nvPr/>
        </p:nvSpPr>
        <p:spPr>
          <a:xfrm>
            <a:off x="385630" y="886404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ZINK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29433</a:t>
            </a: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/15</a:t>
            </a:r>
            <a:endParaRPr sz="1000" u="sng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59" name="Google Shape;1259;p69"/>
          <p:cNvSpPr txBox="1"/>
          <p:nvPr/>
        </p:nvSpPr>
        <p:spPr>
          <a:xfrm>
            <a:off x="485455" y="2346518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50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60" name="Google Shape;1260;p69"/>
          <p:cNvSpPr/>
          <p:nvPr/>
        </p:nvSpPr>
        <p:spPr>
          <a:xfrm>
            <a:off x="478663" y="2137175"/>
            <a:ext cx="127800" cy="128700"/>
          </a:xfrm>
          <a:prstGeom prst="ellipse">
            <a:avLst/>
          </a:prstGeom>
          <a:solidFill>
            <a:srgbClr val="17B217"/>
          </a:solidFill>
          <a:ln w="7975" cap="flat" cmpd="sng">
            <a:solidFill>
              <a:srgbClr val="17B21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261" name="Google Shape;1261;p69"/>
          <p:cNvSpPr txBox="1"/>
          <p:nvPr/>
        </p:nvSpPr>
        <p:spPr>
          <a:xfrm>
            <a:off x="387250" y="1540901"/>
            <a:ext cx="34026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Пластик.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Стержень Jumbo, цвет чернил синий.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Толщина пишущего узла 1 мм.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62" name="Google Shape;1262;p69"/>
          <p:cNvSpPr/>
          <p:nvPr/>
        </p:nvSpPr>
        <p:spPr>
          <a:xfrm>
            <a:off x="3862375" y="102124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3" name="Google Shape;1263;p69"/>
          <p:cNvSpPr/>
          <p:nvPr/>
        </p:nvSpPr>
        <p:spPr>
          <a:xfrm>
            <a:off x="3862375" y="304086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4" name="Google Shape;1264;p69"/>
          <p:cNvSpPr txBox="1"/>
          <p:nvPr/>
        </p:nvSpPr>
        <p:spPr>
          <a:xfrm>
            <a:off x="385625" y="2779625"/>
            <a:ext cx="30708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ZINK NEON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29436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65" name="Google Shape;1265;p69"/>
          <p:cNvSpPr txBox="1"/>
          <p:nvPr/>
        </p:nvSpPr>
        <p:spPr>
          <a:xfrm>
            <a:off x="485455" y="4247020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50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66" name="Google Shape;1266;p69"/>
          <p:cNvSpPr txBox="1"/>
          <p:nvPr/>
        </p:nvSpPr>
        <p:spPr>
          <a:xfrm>
            <a:off x="387250" y="3434120"/>
            <a:ext cx="34026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Пластик.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Стержень Jumbo, цвет чернил синий.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Толщина пишущего узла 1 мм.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67" name="Google Shape;1267;p69"/>
          <p:cNvSpPr/>
          <p:nvPr/>
        </p:nvSpPr>
        <p:spPr>
          <a:xfrm>
            <a:off x="478663" y="4029037"/>
            <a:ext cx="127800" cy="128700"/>
          </a:xfrm>
          <a:prstGeom prst="ellipse">
            <a:avLst/>
          </a:prstGeom>
          <a:solidFill>
            <a:srgbClr val="FE3A96"/>
          </a:solidFill>
          <a:ln w="7975" cap="flat" cmpd="sng">
            <a:solidFill>
              <a:srgbClr val="FE3A9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268" name="Google Shape;1268;p69"/>
          <p:cNvSpPr/>
          <p:nvPr/>
        </p:nvSpPr>
        <p:spPr>
          <a:xfrm>
            <a:off x="650542" y="4029037"/>
            <a:ext cx="127800" cy="128700"/>
          </a:xfrm>
          <a:prstGeom prst="ellipse">
            <a:avLst/>
          </a:prstGeom>
          <a:solidFill>
            <a:srgbClr val="FF9900"/>
          </a:solidFill>
          <a:ln w="7975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pic>
        <p:nvPicPr>
          <p:cNvPr id="1269" name="Google Shape;1269;p69"/>
          <p:cNvPicPr preferRelativeResize="0"/>
          <p:nvPr/>
        </p:nvPicPr>
        <p:blipFill>
          <a:blip r:embed="rId7" cstate="print">
            <a:alphaModFix/>
          </a:blip>
          <a:stretch>
            <a:fillRect/>
          </a:stretch>
        </p:blipFill>
        <p:spPr>
          <a:xfrm>
            <a:off x="8434750" y="4518170"/>
            <a:ext cx="293400" cy="350522"/>
          </a:xfrm>
          <a:prstGeom prst="rect">
            <a:avLst/>
          </a:prstGeom>
          <a:noFill/>
          <a:ln>
            <a:noFill/>
          </a:ln>
        </p:spPr>
      </p:pic>
      <p:sp>
        <p:nvSpPr>
          <p:cNvPr id="1270" name="Google Shape;1270;p69"/>
          <p:cNvSpPr/>
          <p:nvPr/>
        </p:nvSpPr>
        <p:spPr>
          <a:xfrm>
            <a:off x="836979" y="4025968"/>
            <a:ext cx="127800" cy="128700"/>
          </a:xfrm>
          <a:prstGeom prst="ellipse">
            <a:avLst/>
          </a:prstGeom>
          <a:solidFill>
            <a:srgbClr val="4DE64D"/>
          </a:solidFill>
          <a:ln w="7975" cap="flat" cmpd="sng">
            <a:solidFill>
              <a:srgbClr val="4DE64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271" name="Google Shape;1271;p69"/>
          <p:cNvSpPr/>
          <p:nvPr/>
        </p:nvSpPr>
        <p:spPr>
          <a:xfrm>
            <a:off x="1019334" y="4025968"/>
            <a:ext cx="127800" cy="128700"/>
          </a:xfrm>
          <a:prstGeom prst="ellipse">
            <a:avLst/>
          </a:prstGeom>
          <a:solidFill>
            <a:srgbClr val="FFE500"/>
          </a:solidFill>
          <a:ln w="797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274" name="Google Shape;1274;p69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РУЧКИ, КАРАНДАШИ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4" name="Picture 2">
            <a:extLst>
              <a:ext uri="{FF2B5EF4-FFF2-40B4-BE49-F238E27FC236}">
                <a16:creationId xmlns:a16="http://schemas.microsoft.com/office/drawing/2014/main" id="{CC7210DB-16B0-2159-2E20-FD4D115A8E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36735" y="1182428"/>
            <a:ext cx="637724" cy="637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>
            <a:extLst>
              <a:ext uri="{FF2B5EF4-FFF2-40B4-BE49-F238E27FC236}">
                <a16:creationId xmlns:a16="http://schemas.microsoft.com/office/drawing/2014/main" id="{22400D11-B4E3-1DAC-C5F4-9F0D38CF56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9345" y="3198404"/>
            <a:ext cx="645114" cy="645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9" name="Google Shape;1279;p70"/>
          <p:cNvPicPr preferRelativeResize="0"/>
          <p:nvPr/>
        </p:nvPicPr>
        <p:blipFill rotWithShape="1">
          <a:blip r:embed="rId3" cstate="print">
            <a:alphaModFix/>
          </a:blip>
          <a:srcRect t="7510" r="7510"/>
          <a:stretch/>
        </p:blipFill>
        <p:spPr>
          <a:xfrm>
            <a:off x="4000502" y="0"/>
            <a:ext cx="5143501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280" name="Google Shape;1280;p70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1" name="Google Shape;1281;p70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282" name="Google Shape;1282;p70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283" name="Google Shape;1283;p70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CCCAD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4" name="Google Shape;1284;p70"/>
          <p:cNvSpPr txBox="1"/>
          <p:nvPr/>
        </p:nvSpPr>
        <p:spPr>
          <a:xfrm>
            <a:off x="385630" y="886404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VIEW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29437/08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85" name="Google Shape;1285;p70"/>
          <p:cNvSpPr txBox="1"/>
          <p:nvPr/>
        </p:nvSpPr>
        <p:spPr>
          <a:xfrm>
            <a:off x="485455" y="2346518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190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86" name="Google Shape;1286;p70"/>
          <p:cNvSpPr/>
          <p:nvPr/>
        </p:nvSpPr>
        <p:spPr>
          <a:xfrm>
            <a:off x="478663" y="2137175"/>
            <a:ext cx="127800" cy="128700"/>
          </a:xfrm>
          <a:prstGeom prst="ellipse">
            <a:avLst/>
          </a:prstGeom>
          <a:solidFill>
            <a:srgbClr val="CC0000"/>
          </a:solidFill>
          <a:ln w="79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287" name="Google Shape;1287;p70"/>
          <p:cNvSpPr txBox="1"/>
          <p:nvPr/>
        </p:nvSpPr>
        <p:spPr>
          <a:xfrm>
            <a:off x="387250" y="1540901"/>
            <a:ext cx="34026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Пластик.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Стержень Jumbo, цвет чернил синий.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Толщина пишущего узла 1 мм.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88" name="Google Shape;1288;p70"/>
          <p:cNvSpPr/>
          <p:nvPr/>
        </p:nvSpPr>
        <p:spPr>
          <a:xfrm>
            <a:off x="3862375" y="102124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9" name="Google Shape;1289;p70"/>
          <p:cNvSpPr/>
          <p:nvPr/>
        </p:nvSpPr>
        <p:spPr>
          <a:xfrm>
            <a:off x="3862375" y="304086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0" name="Google Shape;1290;p70"/>
          <p:cNvSpPr txBox="1"/>
          <p:nvPr/>
        </p:nvSpPr>
        <p:spPr>
          <a:xfrm>
            <a:off x="385625" y="2779625"/>
            <a:ext cx="30708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с покрытием soft touch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VIEW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29443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91" name="Google Shape;1291;p70"/>
          <p:cNvSpPr txBox="1"/>
          <p:nvPr/>
        </p:nvSpPr>
        <p:spPr>
          <a:xfrm>
            <a:off x="485455" y="4247020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250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92" name="Google Shape;1292;p70"/>
          <p:cNvSpPr txBox="1"/>
          <p:nvPr/>
        </p:nvSpPr>
        <p:spPr>
          <a:xfrm>
            <a:off x="387250" y="3434120"/>
            <a:ext cx="34026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Пластик, металл.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Стержень Jumbo, цвет чернил синий.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Толщина пишущего узла 1 мм.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93" name="Google Shape;1293;p70"/>
          <p:cNvSpPr/>
          <p:nvPr/>
        </p:nvSpPr>
        <p:spPr>
          <a:xfrm>
            <a:off x="478663" y="4029037"/>
            <a:ext cx="127800" cy="128700"/>
          </a:xfrm>
          <a:prstGeom prst="ellipse">
            <a:avLst/>
          </a:prstGeom>
          <a:solidFill>
            <a:srgbClr val="355C53"/>
          </a:solidFill>
          <a:ln w="7975" cap="flat" cmpd="sng">
            <a:solidFill>
              <a:srgbClr val="355C5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294" name="Google Shape;1294;p70"/>
          <p:cNvSpPr/>
          <p:nvPr/>
        </p:nvSpPr>
        <p:spPr>
          <a:xfrm>
            <a:off x="650542" y="4029037"/>
            <a:ext cx="127800" cy="128700"/>
          </a:xfrm>
          <a:prstGeom prst="ellipse">
            <a:avLst/>
          </a:prstGeom>
          <a:solidFill>
            <a:schemeClr val="dk1"/>
          </a:solidFill>
          <a:ln w="79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pic>
        <p:nvPicPr>
          <p:cNvPr id="1295" name="Google Shape;1295;p70"/>
          <p:cNvPicPr preferRelativeResize="0"/>
          <p:nvPr/>
        </p:nvPicPr>
        <p:blipFill>
          <a:blip r:embed="rId7" cstate="print">
            <a:alphaModFix/>
          </a:blip>
          <a:stretch>
            <a:fillRect/>
          </a:stretch>
        </p:blipFill>
        <p:spPr>
          <a:xfrm>
            <a:off x="8434750" y="4518170"/>
            <a:ext cx="293400" cy="350522"/>
          </a:xfrm>
          <a:prstGeom prst="rect">
            <a:avLst/>
          </a:prstGeom>
          <a:noFill/>
          <a:ln>
            <a:noFill/>
          </a:ln>
        </p:spPr>
      </p:pic>
      <p:sp>
        <p:nvSpPr>
          <p:cNvPr id="1296" name="Google Shape;1296;p70"/>
          <p:cNvSpPr/>
          <p:nvPr/>
        </p:nvSpPr>
        <p:spPr>
          <a:xfrm>
            <a:off x="836979" y="4025968"/>
            <a:ext cx="127800" cy="128700"/>
          </a:xfrm>
          <a:prstGeom prst="ellipse">
            <a:avLst/>
          </a:prstGeom>
          <a:solidFill>
            <a:srgbClr val="F4DBA5"/>
          </a:solidFill>
          <a:ln w="7975" cap="flat" cmpd="sng">
            <a:solidFill>
              <a:srgbClr val="F4DB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pic>
        <p:nvPicPr>
          <p:cNvPr id="1298" name="Google Shape;1298;p70"/>
          <p:cNvPicPr preferRelativeResize="0"/>
          <p:nvPr/>
        </p:nvPicPr>
        <p:blipFill rotWithShape="1">
          <a:blip r:embed="rId8" cstate="print">
            <a:alphaModFix/>
          </a:blip>
          <a:srcRect l="-7555" t="-12688" r="-13473" b="-11815"/>
          <a:stretch/>
        </p:blipFill>
        <p:spPr>
          <a:xfrm>
            <a:off x="3890615" y="3059925"/>
            <a:ext cx="917400" cy="943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299" name="Google Shape;1299;p70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РУЧКИ, КАРАНДАШИ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3" name="Picture 2">
            <a:extLst>
              <a:ext uri="{FF2B5EF4-FFF2-40B4-BE49-F238E27FC236}">
                <a16:creationId xmlns:a16="http://schemas.microsoft.com/office/drawing/2014/main" id="{4872D7D7-E834-AF53-21A1-2F5B14CCF2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14694" y="1159658"/>
            <a:ext cx="643075" cy="6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4" name="Google Shape;1304;p71"/>
          <p:cNvPicPr preferRelativeResize="0"/>
          <p:nvPr/>
        </p:nvPicPr>
        <p:blipFill rotWithShape="1">
          <a:blip r:embed="rId3" cstate="print">
            <a:alphaModFix/>
          </a:blip>
          <a:srcRect l="3858" r="3385"/>
          <a:stretch/>
        </p:blipFill>
        <p:spPr>
          <a:xfrm>
            <a:off x="4379700" y="0"/>
            <a:ext cx="477107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305" name="Google Shape;1305;p71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C3C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6" name="Google Shape;1306;p71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7" name="Google Shape;1307;p71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308" name="Google Shape;1308;p71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309" name="Google Shape;1309;p71"/>
          <p:cNvSpPr txBox="1"/>
          <p:nvPr/>
        </p:nvSpPr>
        <p:spPr>
          <a:xfrm>
            <a:off x="385630" y="717126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TAG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29447</a:t>
            </a:r>
            <a:endParaRPr sz="1000" u="sng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10" name="Google Shape;1310;p71"/>
          <p:cNvSpPr txBox="1"/>
          <p:nvPr/>
        </p:nvSpPr>
        <p:spPr>
          <a:xfrm>
            <a:off x="485455" y="1871573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119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11" name="Google Shape;1311;p71"/>
          <p:cNvSpPr/>
          <p:nvPr/>
        </p:nvSpPr>
        <p:spPr>
          <a:xfrm>
            <a:off x="478663" y="1671302"/>
            <a:ext cx="127800" cy="128700"/>
          </a:xfrm>
          <a:prstGeom prst="ellipse">
            <a:avLst/>
          </a:prstGeom>
          <a:solidFill>
            <a:srgbClr val="FF9900"/>
          </a:solidFill>
          <a:ln w="7975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312" name="Google Shape;1312;p71"/>
          <p:cNvSpPr txBox="1"/>
          <p:nvPr/>
        </p:nvSpPr>
        <p:spPr>
          <a:xfrm>
            <a:off x="387250" y="1355517"/>
            <a:ext cx="340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пластик. Поворотный механизм.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13" name="Google Shape;1313;p71"/>
          <p:cNvSpPr txBox="1"/>
          <p:nvPr/>
        </p:nvSpPr>
        <p:spPr>
          <a:xfrm>
            <a:off x="385630" y="2140321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ICON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29459</a:t>
            </a:r>
            <a:endParaRPr sz="1000" u="sng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14" name="Google Shape;1314;p71"/>
          <p:cNvSpPr txBox="1"/>
          <p:nvPr/>
        </p:nvSpPr>
        <p:spPr>
          <a:xfrm>
            <a:off x="485455" y="3276546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114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15" name="Google Shape;1315;p71"/>
          <p:cNvSpPr/>
          <p:nvPr/>
        </p:nvSpPr>
        <p:spPr>
          <a:xfrm>
            <a:off x="478663" y="3067203"/>
            <a:ext cx="127800" cy="128700"/>
          </a:xfrm>
          <a:prstGeom prst="ellipse">
            <a:avLst/>
          </a:prstGeom>
          <a:solidFill>
            <a:srgbClr val="CC0000"/>
          </a:solidFill>
          <a:ln w="79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316" name="Google Shape;1316;p71"/>
          <p:cNvSpPr txBox="1"/>
          <p:nvPr/>
        </p:nvSpPr>
        <p:spPr>
          <a:xfrm>
            <a:off x="387250" y="2769640"/>
            <a:ext cx="340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пластик.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17" name="Google Shape;1317;p71"/>
          <p:cNvSpPr/>
          <p:nvPr/>
        </p:nvSpPr>
        <p:spPr>
          <a:xfrm>
            <a:off x="655274" y="3066678"/>
            <a:ext cx="127800" cy="128700"/>
          </a:xfrm>
          <a:prstGeom prst="ellipse">
            <a:avLst/>
          </a:prstGeom>
          <a:solidFill>
            <a:srgbClr val="17B217"/>
          </a:solidFill>
          <a:ln w="7975" cap="flat" cmpd="sng">
            <a:solidFill>
              <a:srgbClr val="17B21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318" name="Google Shape;1318;p71"/>
          <p:cNvSpPr txBox="1"/>
          <p:nvPr/>
        </p:nvSpPr>
        <p:spPr>
          <a:xfrm>
            <a:off x="385630" y="3577569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PIXEL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29491</a:t>
            </a:r>
            <a:endParaRPr sz="1000" u="sng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19" name="Google Shape;1319;p71"/>
          <p:cNvSpPr txBox="1"/>
          <p:nvPr/>
        </p:nvSpPr>
        <p:spPr>
          <a:xfrm>
            <a:off x="485455" y="4651123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60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20" name="Google Shape;1320;p71"/>
          <p:cNvSpPr txBox="1"/>
          <p:nvPr/>
        </p:nvSpPr>
        <p:spPr>
          <a:xfrm>
            <a:off x="387250" y="4206889"/>
            <a:ext cx="340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пластик. Нажимной механизм.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21" name="Google Shape;1321;p71"/>
          <p:cNvSpPr/>
          <p:nvPr/>
        </p:nvSpPr>
        <p:spPr>
          <a:xfrm>
            <a:off x="478663" y="4471319"/>
            <a:ext cx="127800" cy="128700"/>
          </a:xfrm>
          <a:prstGeom prst="ellipse">
            <a:avLst/>
          </a:prstGeom>
          <a:solidFill>
            <a:srgbClr val="7116AD"/>
          </a:solidFill>
          <a:ln w="7975" cap="flat" cmpd="sng">
            <a:solidFill>
              <a:srgbClr val="7116A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322" name="Google Shape;1322;p71"/>
          <p:cNvSpPr/>
          <p:nvPr/>
        </p:nvSpPr>
        <p:spPr>
          <a:xfrm>
            <a:off x="3862375" y="777600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3" name="Google Shape;1323;p71"/>
          <p:cNvSpPr/>
          <p:nvPr/>
        </p:nvSpPr>
        <p:spPr>
          <a:xfrm>
            <a:off x="3862375" y="2326321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4" name="Google Shape;1324;p71"/>
          <p:cNvSpPr/>
          <p:nvPr/>
        </p:nvSpPr>
        <p:spPr>
          <a:xfrm>
            <a:off x="3862375" y="3875043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5" name="Google Shape;1325;p71"/>
          <p:cNvSpPr/>
          <p:nvPr/>
        </p:nvSpPr>
        <p:spPr>
          <a:xfrm>
            <a:off x="655209" y="1671536"/>
            <a:ext cx="127800" cy="128700"/>
          </a:xfrm>
          <a:prstGeom prst="ellipse">
            <a:avLst/>
          </a:prstGeom>
          <a:solidFill>
            <a:srgbClr val="0B5394"/>
          </a:solidFill>
          <a:ln w="7975" cap="flat" cmpd="sng">
            <a:solidFill>
              <a:srgbClr val="0B539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pic>
        <p:nvPicPr>
          <p:cNvPr id="1326" name="Google Shape;1326;p71"/>
          <p:cNvPicPr preferRelativeResize="0"/>
          <p:nvPr/>
        </p:nvPicPr>
        <p:blipFill>
          <a:blip r:embed="rId8" cstate="print">
            <a:alphaModFix/>
          </a:blip>
          <a:stretch>
            <a:fillRect/>
          </a:stretch>
        </p:blipFill>
        <p:spPr>
          <a:xfrm>
            <a:off x="8434750" y="4518170"/>
            <a:ext cx="293400" cy="350522"/>
          </a:xfrm>
          <a:prstGeom prst="rect">
            <a:avLst/>
          </a:prstGeom>
          <a:noFill/>
          <a:ln>
            <a:noFill/>
          </a:ln>
        </p:spPr>
      </p:pic>
      <p:sp>
        <p:nvSpPr>
          <p:cNvPr id="1330" name="Google Shape;1330;p71"/>
          <p:cNvSpPr/>
          <p:nvPr/>
        </p:nvSpPr>
        <p:spPr>
          <a:xfrm>
            <a:off x="662783" y="4467603"/>
            <a:ext cx="127800" cy="128700"/>
          </a:xfrm>
          <a:prstGeom prst="ellipse">
            <a:avLst/>
          </a:prstGeom>
          <a:solidFill>
            <a:srgbClr val="FFE500"/>
          </a:solidFill>
          <a:ln w="797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331" name="Google Shape;1331;p71"/>
          <p:cNvSpPr/>
          <p:nvPr/>
        </p:nvSpPr>
        <p:spPr>
          <a:xfrm>
            <a:off x="836979" y="4467603"/>
            <a:ext cx="127800" cy="128700"/>
          </a:xfrm>
          <a:prstGeom prst="ellipse">
            <a:avLst/>
          </a:prstGeom>
          <a:solidFill>
            <a:srgbClr val="FF9900"/>
          </a:solidFill>
          <a:ln w="7975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332" name="Google Shape;1332;p71"/>
          <p:cNvSpPr/>
          <p:nvPr/>
        </p:nvSpPr>
        <p:spPr>
          <a:xfrm>
            <a:off x="1019334" y="4467603"/>
            <a:ext cx="127800" cy="128700"/>
          </a:xfrm>
          <a:prstGeom prst="ellipse">
            <a:avLst/>
          </a:prstGeom>
          <a:solidFill>
            <a:srgbClr val="FE3A96"/>
          </a:solidFill>
          <a:ln w="7975" cap="flat" cmpd="sng">
            <a:solidFill>
              <a:srgbClr val="FE3A9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333" name="Google Shape;1333;p71"/>
          <p:cNvSpPr/>
          <p:nvPr/>
        </p:nvSpPr>
        <p:spPr>
          <a:xfrm>
            <a:off x="1196191" y="4467603"/>
            <a:ext cx="127800" cy="128700"/>
          </a:xfrm>
          <a:prstGeom prst="ellipse">
            <a:avLst/>
          </a:prstGeom>
          <a:solidFill>
            <a:srgbClr val="990000"/>
          </a:solidFill>
          <a:ln w="7975" cap="flat" cmpd="sng">
            <a:solidFill>
              <a:srgbClr val="99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334" name="Google Shape;1334;p71"/>
          <p:cNvSpPr txBox="1"/>
          <p:nvPr/>
        </p:nvSpPr>
        <p:spPr>
          <a:xfrm>
            <a:off x="1275910" y="4396164"/>
            <a:ext cx="293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+4</a:t>
            </a:r>
            <a:endParaRPr sz="6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35" name="Google Shape;1335;p71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РУЧКИ, КАРАНДАШИ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4" name="Picture 2">
            <a:extLst>
              <a:ext uri="{FF2B5EF4-FFF2-40B4-BE49-F238E27FC236}">
                <a16:creationId xmlns:a16="http://schemas.microsoft.com/office/drawing/2014/main" id="{1DC4B184-B199-A297-7323-118010E404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12692" y="914400"/>
            <a:ext cx="667071" cy="667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">
            <a:extLst>
              <a:ext uri="{FF2B5EF4-FFF2-40B4-BE49-F238E27FC236}">
                <a16:creationId xmlns:a16="http://schemas.microsoft.com/office/drawing/2014/main" id="{0AAEA2D5-63D6-CC25-2BCA-6D6CBC597B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7979" y="2482237"/>
            <a:ext cx="633534" cy="633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6">
            <a:extLst>
              <a:ext uri="{FF2B5EF4-FFF2-40B4-BE49-F238E27FC236}">
                <a16:creationId xmlns:a16="http://schemas.microsoft.com/office/drawing/2014/main" id="{283D3AFB-5337-A3C1-AFB2-6F8F938912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6558" y="4038093"/>
            <a:ext cx="626400" cy="62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18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3569400" y="-5450"/>
            <a:ext cx="5574600" cy="5148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8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18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8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0" name="Google Shape;160;p18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D2D2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18"/>
          <p:cNvSpPr txBox="1"/>
          <p:nvPr/>
        </p:nvSpPr>
        <p:spPr>
          <a:xfrm>
            <a:off x="385630" y="1060729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Рюкзак водостойкий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HIT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2220344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2" name="Google Shape;162;p18"/>
          <p:cNvSpPr txBox="1"/>
          <p:nvPr/>
        </p:nvSpPr>
        <p:spPr>
          <a:xfrm>
            <a:off x="485455" y="3585651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3 899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3" name="Google Shape;163;p18"/>
          <p:cNvSpPr txBox="1"/>
          <p:nvPr/>
        </p:nvSpPr>
        <p:spPr>
          <a:xfrm>
            <a:off x="387250" y="1833467"/>
            <a:ext cx="3402600" cy="144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45x31х14 см.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Объем: 20 л.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Подходит для ноутбука 15’6.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Уникальный форм фактор с верхним клапаном-крышкой.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Вентилируемая спинка.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Водостойкий материал.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Боковые карманы для бутылки или зонта.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Деталь на спинке для крепления на ручку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чемодана.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4" name="Google Shape;164;p18"/>
          <p:cNvSpPr/>
          <p:nvPr/>
        </p:nvSpPr>
        <p:spPr>
          <a:xfrm>
            <a:off x="3862375" y="102124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18"/>
          <p:cNvSpPr/>
          <p:nvPr/>
        </p:nvSpPr>
        <p:spPr>
          <a:xfrm>
            <a:off x="3862375" y="304086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6" name="Google Shape;166;p18"/>
          <p:cNvPicPr preferRelativeResize="0"/>
          <p:nvPr/>
        </p:nvPicPr>
        <p:blipFill>
          <a:blip r:embed="rId6" cstate="print">
            <a:alphaModFix/>
          </a:blip>
          <a:stretch>
            <a:fillRect/>
          </a:stretch>
        </p:blipFill>
        <p:spPr>
          <a:xfrm>
            <a:off x="3934987" y="1058962"/>
            <a:ext cx="859800" cy="8598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67" name="Google Shape;167;p18"/>
          <p:cNvPicPr preferRelativeResize="0"/>
          <p:nvPr/>
        </p:nvPicPr>
        <p:blipFill>
          <a:blip r:embed="rId7" cstate="print">
            <a:alphaModFix/>
          </a:blip>
          <a:stretch>
            <a:fillRect/>
          </a:stretch>
        </p:blipFill>
        <p:spPr>
          <a:xfrm>
            <a:off x="3952431" y="3105669"/>
            <a:ext cx="822900" cy="8229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68" name="Google Shape;168;p18"/>
          <p:cNvSpPr/>
          <p:nvPr/>
        </p:nvSpPr>
        <p:spPr>
          <a:xfrm>
            <a:off x="480873" y="3371562"/>
            <a:ext cx="127800" cy="128700"/>
          </a:xfrm>
          <a:prstGeom prst="ellipse">
            <a:avLst/>
          </a:prstGeom>
          <a:solidFill>
            <a:srgbClr val="999999"/>
          </a:solidFill>
          <a:ln w="797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69" name="Google Shape;169;p18"/>
          <p:cNvSpPr/>
          <p:nvPr/>
        </p:nvSpPr>
        <p:spPr>
          <a:xfrm>
            <a:off x="655069" y="3371562"/>
            <a:ext cx="127800" cy="128700"/>
          </a:xfrm>
          <a:prstGeom prst="ellipse">
            <a:avLst/>
          </a:prstGeom>
          <a:solidFill>
            <a:schemeClr val="dk1"/>
          </a:solidFill>
          <a:ln w="79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70" name="Google Shape;170;p18"/>
          <p:cNvSpPr/>
          <p:nvPr/>
        </p:nvSpPr>
        <p:spPr>
          <a:xfrm>
            <a:off x="837424" y="3371562"/>
            <a:ext cx="127800" cy="128700"/>
          </a:xfrm>
          <a:prstGeom prst="ellipse">
            <a:avLst/>
          </a:prstGeom>
          <a:solidFill>
            <a:srgbClr val="0B5394"/>
          </a:solidFill>
          <a:ln w="7975" cap="flat" cmpd="sng">
            <a:solidFill>
              <a:srgbClr val="0B539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pic>
        <p:nvPicPr>
          <p:cNvPr id="171" name="Google Shape;171;p18"/>
          <p:cNvPicPr preferRelativeResize="0"/>
          <p:nvPr/>
        </p:nvPicPr>
        <p:blipFill>
          <a:blip r:embed="rId8" cstate="print">
            <a:alphaModFix/>
          </a:blip>
          <a:stretch>
            <a:fillRect/>
          </a:stretch>
        </p:blipFill>
        <p:spPr>
          <a:xfrm>
            <a:off x="7873790" y="4702314"/>
            <a:ext cx="845699" cy="165801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18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РЮКЗАКИ, СУМКИ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0" name="Google Shape;1340;p72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4000500" y="0"/>
            <a:ext cx="5143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41" name="Google Shape;1341;p72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B1B9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2" name="Google Shape;1342;p72"/>
          <p:cNvSpPr txBox="1"/>
          <p:nvPr/>
        </p:nvSpPr>
        <p:spPr>
          <a:xfrm>
            <a:off x="385630" y="1321241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MOOD ROSE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29602/01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43" name="Google Shape;1343;p72"/>
          <p:cNvSpPr txBox="1"/>
          <p:nvPr/>
        </p:nvSpPr>
        <p:spPr>
          <a:xfrm>
            <a:off x="485455" y="3100599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335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44" name="Google Shape;1344;p72"/>
          <p:cNvSpPr/>
          <p:nvPr/>
        </p:nvSpPr>
        <p:spPr>
          <a:xfrm>
            <a:off x="478663" y="2891256"/>
            <a:ext cx="127800" cy="128700"/>
          </a:xfrm>
          <a:prstGeom prst="ellipse">
            <a:avLst/>
          </a:prstGeom>
          <a:solidFill>
            <a:schemeClr val="lt1"/>
          </a:solidFill>
          <a:ln w="79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345" name="Google Shape;1345;p72"/>
          <p:cNvSpPr txBox="1"/>
          <p:nvPr/>
        </p:nvSpPr>
        <p:spPr>
          <a:xfrm>
            <a:off x="387250" y="1990518"/>
            <a:ext cx="3402600" cy="8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Металлический носик и кнопка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 зеркальным покрытием.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Стержень Plastic Parker type.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Пишущий узел 1.0 мм, синие чернила Documental.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Производство Италия.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46" name="Google Shape;1346;p72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7" name="Google Shape;1347;p72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348" name="Google Shape;1348;p72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9" name="Google Shape;1349;p72"/>
          <p:cNvPicPr preferRelativeResize="0"/>
          <p:nvPr/>
        </p:nvPicPr>
        <p:blipFill>
          <a:blip r:embed="rId6" cstate="print">
            <a:alphaModFix/>
          </a:blip>
          <a:stretch>
            <a:fillRect/>
          </a:stretch>
        </p:blipFill>
        <p:spPr>
          <a:xfrm>
            <a:off x="8434750" y="4518170"/>
            <a:ext cx="293400" cy="350522"/>
          </a:xfrm>
          <a:prstGeom prst="rect">
            <a:avLst/>
          </a:prstGeom>
          <a:noFill/>
          <a:ln>
            <a:noFill/>
          </a:ln>
        </p:spPr>
      </p:pic>
      <p:sp>
        <p:nvSpPr>
          <p:cNvPr id="1350" name="Google Shape;1350;p72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РУЧКИ, КАРАНДАШИ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5" name="Google Shape;1355;p73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4000500" y="0"/>
            <a:ext cx="5143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6" name="Google Shape;1356;p73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DFD8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7" name="Google Shape;1357;p73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ЭЛЕКТРОНИКА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58" name="Google Shape;1358;p73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9" name="Google Shape;1359;p73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360" name="Google Shape;1360;p73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361" name="Google Shape;1361;p73"/>
          <p:cNvSpPr txBox="1"/>
          <p:nvPr/>
        </p:nvSpPr>
        <p:spPr>
          <a:xfrm>
            <a:off x="385630" y="1321241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USB флеш-карта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OSIEL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23601_8Gb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62" name="Google Shape;1362;p73"/>
          <p:cNvSpPr txBox="1"/>
          <p:nvPr/>
        </p:nvSpPr>
        <p:spPr>
          <a:xfrm>
            <a:off x="485455" y="3100599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402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63" name="Google Shape;1363;p73"/>
          <p:cNvSpPr/>
          <p:nvPr/>
        </p:nvSpPr>
        <p:spPr>
          <a:xfrm>
            <a:off x="478663" y="2891256"/>
            <a:ext cx="127800" cy="128700"/>
          </a:xfrm>
          <a:prstGeom prst="ellipse">
            <a:avLst/>
          </a:prstGeom>
          <a:solidFill>
            <a:srgbClr val="FF0000"/>
          </a:solidFill>
          <a:ln w="79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364" name="Google Shape;1364;p73"/>
          <p:cNvSpPr txBox="1"/>
          <p:nvPr/>
        </p:nvSpPr>
        <p:spPr>
          <a:xfrm>
            <a:off x="387250" y="1999504"/>
            <a:ext cx="3402600" cy="8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пластик.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Версия 2.0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Чип памяти: Toshiba.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Скорость записи 4мб/сек,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скорость чтения 12Мб/сек.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65" name="Google Shape;1365;p73"/>
          <p:cNvSpPr/>
          <p:nvPr/>
        </p:nvSpPr>
        <p:spPr>
          <a:xfrm>
            <a:off x="649394" y="2891256"/>
            <a:ext cx="127800" cy="128700"/>
          </a:xfrm>
          <a:prstGeom prst="ellipse">
            <a:avLst/>
          </a:prstGeom>
          <a:solidFill>
            <a:srgbClr val="17B217"/>
          </a:solidFill>
          <a:ln w="7975" cap="flat" cmpd="sng">
            <a:solidFill>
              <a:srgbClr val="17B21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0" name="Google Shape;1370;p74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4270076" y="0"/>
            <a:ext cx="5143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74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D0D0D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2" name="Google Shape;1372;p74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3" name="Google Shape;1373;p74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374" name="Google Shape;1374;p74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375" name="Google Shape;1375;p74"/>
          <p:cNvSpPr txBox="1"/>
          <p:nvPr/>
        </p:nvSpPr>
        <p:spPr>
          <a:xfrm>
            <a:off x="385630" y="1321241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Колонки игровые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HIPER FENIX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38110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76" name="Google Shape;1376;p74"/>
          <p:cNvSpPr txBox="1"/>
          <p:nvPr/>
        </p:nvSpPr>
        <p:spPr>
          <a:xfrm>
            <a:off x="485455" y="3397132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699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77" name="Google Shape;1377;p74"/>
          <p:cNvSpPr/>
          <p:nvPr/>
        </p:nvSpPr>
        <p:spPr>
          <a:xfrm>
            <a:off x="478663" y="3187789"/>
            <a:ext cx="127800" cy="128700"/>
          </a:xfrm>
          <a:prstGeom prst="ellipse">
            <a:avLst/>
          </a:prstGeom>
          <a:solidFill>
            <a:schemeClr val="dk1"/>
          </a:solidFill>
          <a:ln w="7975" cap="flat" cmpd="sng">
            <a:solidFill>
              <a:srgbClr val="29292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378" name="Google Shape;1378;p74"/>
          <p:cNvSpPr txBox="1"/>
          <p:nvPr/>
        </p:nvSpPr>
        <p:spPr>
          <a:xfrm>
            <a:off x="387250" y="1999504"/>
            <a:ext cx="3402600" cy="11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пластик.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100х71х77 мм.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Компактная акустическая система 2.0.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Мощность усилителя 10 Вт, мощность входная 6 Вт.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Переливающаяся подсветка 7 цветов.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Подключение с помощью jack 3,5 mm и USB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 компьютеру, ноутбуку, смартфону.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379" name="Google Shape;1379;p74"/>
          <p:cNvPicPr preferRelativeResize="0"/>
          <p:nvPr/>
        </p:nvPicPr>
        <p:blipFill>
          <a:blip r:embed="rId6" cstate="print">
            <a:alphaModFix/>
          </a:blip>
          <a:stretch>
            <a:fillRect/>
          </a:stretch>
        </p:blipFill>
        <p:spPr>
          <a:xfrm>
            <a:off x="8053664" y="4558166"/>
            <a:ext cx="746721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380" name="Google Shape;1380;p74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ЭЛЕКТРОНИКА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5" name="Google Shape;1385;p75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4379700" y="0"/>
            <a:ext cx="47643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6" name="Google Shape;1386;p75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86BAC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7" name="Google Shape;1387;p75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8" name="Google Shape;1388;p75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389" name="Google Shape;1389;p75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390" name="Google Shape;1390;p75"/>
          <p:cNvSpPr txBox="1"/>
          <p:nvPr/>
        </p:nvSpPr>
        <p:spPr>
          <a:xfrm>
            <a:off x="385624" y="1321250"/>
            <a:ext cx="27708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Ланьярд с проводом для зарядки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GLUSOL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346145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91" name="Google Shape;1391;p75"/>
          <p:cNvSpPr txBox="1"/>
          <p:nvPr/>
        </p:nvSpPr>
        <p:spPr>
          <a:xfrm>
            <a:off x="485455" y="2957413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525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92" name="Google Shape;1392;p75"/>
          <p:cNvSpPr/>
          <p:nvPr/>
        </p:nvSpPr>
        <p:spPr>
          <a:xfrm>
            <a:off x="478663" y="2748070"/>
            <a:ext cx="127800" cy="128700"/>
          </a:xfrm>
          <a:prstGeom prst="ellipse">
            <a:avLst/>
          </a:prstGeom>
          <a:solidFill>
            <a:schemeClr val="lt1"/>
          </a:solidFill>
          <a:ln w="79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393" name="Google Shape;1393;p75"/>
          <p:cNvSpPr txBox="1"/>
          <p:nvPr/>
        </p:nvSpPr>
        <p:spPr>
          <a:xfrm>
            <a:off x="387250" y="1999504"/>
            <a:ext cx="3402600" cy="73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пластик.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3,2х52 см.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Разъемы: Micro USB/Lightning и Type С.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Металлический карабин.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94" name="Google Shape;1394;p75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ЭЛЕКТРОНИКА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9" name="Google Shape;1399;p76"/>
          <p:cNvPicPr preferRelativeResize="0"/>
          <p:nvPr/>
        </p:nvPicPr>
        <p:blipFill rotWithShape="1">
          <a:blip r:embed="rId3" cstate="print">
            <a:alphaModFix/>
          </a:blip>
          <a:srcRect r="18877"/>
          <a:stretch/>
        </p:blipFill>
        <p:spPr>
          <a:xfrm>
            <a:off x="2817299" y="-44725"/>
            <a:ext cx="6326700" cy="5199176"/>
          </a:xfrm>
          <a:prstGeom prst="rect">
            <a:avLst/>
          </a:prstGeom>
          <a:noFill/>
          <a:ln>
            <a:noFill/>
          </a:ln>
        </p:spPr>
      </p:pic>
      <p:sp>
        <p:nvSpPr>
          <p:cNvPr id="1400" name="Google Shape;1400;p76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C7CFD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1" name="Google Shape;1401;p76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2" name="Google Shape;1402;p76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403" name="Google Shape;1403;p76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404" name="Google Shape;1404;p76"/>
          <p:cNvSpPr txBox="1"/>
          <p:nvPr/>
        </p:nvSpPr>
        <p:spPr>
          <a:xfrm>
            <a:off x="385624" y="1321250"/>
            <a:ext cx="27708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Провод для зарядки в банке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DRIMON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346177/30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05" name="Google Shape;1405;p76"/>
          <p:cNvSpPr txBox="1"/>
          <p:nvPr/>
        </p:nvSpPr>
        <p:spPr>
          <a:xfrm>
            <a:off x="485455" y="3246973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384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06" name="Google Shape;1406;p76"/>
          <p:cNvSpPr/>
          <p:nvPr/>
        </p:nvSpPr>
        <p:spPr>
          <a:xfrm>
            <a:off x="478663" y="3037630"/>
            <a:ext cx="127800" cy="128700"/>
          </a:xfrm>
          <a:prstGeom prst="ellipse">
            <a:avLst/>
          </a:prstGeom>
          <a:solidFill>
            <a:srgbClr val="B7B7B7"/>
          </a:solidFill>
          <a:ln w="797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407" name="Google Shape;1407;p76"/>
          <p:cNvSpPr txBox="1"/>
          <p:nvPr/>
        </p:nvSpPr>
        <p:spPr>
          <a:xfrm>
            <a:off x="387250" y="1999504"/>
            <a:ext cx="34026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пластик.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Длина кабеля: 100 см.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Универсальный зарядный кабель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 уникальном оформлении.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Разъемы: Micro USB/Lightning и Type С.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Металлический карабин.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08" name="Google Shape;1408;p76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ЭЛЕКТРОНИКА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3" name="Google Shape;1413;p77"/>
          <p:cNvPicPr preferRelativeResize="0"/>
          <p:nvPr/>
        </p:nvPicPr>
        <p:blipFill rotWithShape="1">
          <a:blip r:embed="rId3" cstate="print">
            <a:alphaModFix/>
          </a:blip>
          <a:srcRect l="3604" t="9330" r="16828" b="4596"/>
          <a:stretch/>
        </p:blipFill>
        <p:spPr>
          <a:xfrm>
            <a:off x="4379700" y="0"/>
            <a:ext cx="4764301" cy="5154451"/>
          </a:xfrm>
          <a:prstGeom prst="rect">
            <a:avLst/>
          </a:prstGeom>
          <a:noFill/>
          <a:ln>
            <a:noFill/>
          </a:ln>
        </p:spPr>
      </p:pic>
      <p:sp>
        <p:nvSpPr>
          <p:cNvPr id="1414" name="Google Shape;1414;p77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E8ED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5" name="Google Shape;1415;p77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6" name="Google Shape;1416;p77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417" name="Google Shape;1417;p77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77"/>
          <p:cNvSpPr txBox="1"/>
          <p:nvPr/>
        </p:nvSpPr>
        <p:spPr>
          <a:xfrm>
            <a:off x="385624" y="1321250"/>
            <a:ext cx="27708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Термокружка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OFFROAD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7253/17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19" name="Google Shape;1419;p77"/>
          <p:cNvSpPr txBox="1"/>
          <p:nvPr/>
        </p:nvSpPr>
        <p:spPr>
          <a:xfrm>
            <a:off x="485455" y="3246973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791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20" name="Google Shape;1420;p77"/>
          <p:cNvSpPr/>
          <p:nvPr/>
        </p:nvSpPr>
        <p:spPr>
          <a:xfrm>
            <a:off x="478663" y="3037630"/>
            <a:ext cx="127800" cy="128700"/>
          </a:xfrm>
          <a:prstGeom prst="ellipse">
            <a:avLst/>
          </a:prstGeom>
          <a:solidFill>
            <a:srgbClr val="B7B7B7"/>
          </a:solidFill>
          <a:ln w="797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421" name="Google Shape;1421;p77"/>
          <p:cNvSpPr txBox="1"/>
          <p:nvPr/>
        </p:nvSpPr>
        <p:spPr>
          <a:xfrm>
            <a:off x="387250" y="1999504"/>
            <a:ext cx="34026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нержавеющая сталь, пластик.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Объём: 400 мл.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Термокружка-непроливайка с двойными стенками </a:t>
            </a:r>
            <a:b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 откидным клапаном для питья.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Матовая микрорельефная фактура корпуса.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Сохраняет температуру напитков до 3-4 часов.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22" name="Google Shape;1422;p77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ПОСУДА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23" name="Google Shape;1423;p77"/>
          <p:cNvSpPr/>
          <p:nvPr/>
        </p:nvSpPr>
        <p:spPr>
          <a:xfrm>
            <a:off x="3613425" y="2027762"/>
            <a:ext cx="1532400" cy="14967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24" name="Google Shape;1424;p77"/>
          <p:cNvPicPr preferRelativeResize="0"/>
          <p:nvPr/>
        </p:nvPicPr>
        <p:blipFill rotWithShape="1">
          <a:blip r:embed="rId6" cstate="print">
            <a:alphaModFix/>
          </a:blip>
          <a:srcRect/>
          <a:stretch/>
        </p:blipFill>
        <p:spPr>
          <a:xfrm>
            <a:off x="3853980" y="2267107"/>
            <a:ext cx="1015801" cy="1015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5" name="Google Shape;1425;p77"/>
          <p:cNvPicPr preferRelativeResize="0"/>
          <p:nvPr/>
        </p:nvPicPr>
        <p:blipFill>
          <a:blip r:embed="rId7" cstate="print">
            <a:alphaModFix/>
          </a:blip>
          <a:stretch>
            <a:fillRect/>
          </a:stretch>
        </p:blipFill>
        <p:spPr>
          <a:xfrm>
            <a:off x="8246175" y="4558829"/>
            <a:ext cx="473325" cy="3098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0" name="Google Shape;1430;p78"/>
          <p:cNvPicPr preferRelativeResize="0"/>
          <p:nvPr/>
        </p:nvPicPr>
        <p:blipFill rotWithShape="1">
          <a:blip r:embed="rId3" cstate="print">
            <a:alphaModFix/>
          </a:blip>
          <a:srcRect l="-4470" r="4470"/>
          <a:stretch/>
        </p:blipFill>
        <p:spPr>
          <a:xfrm>
            <a:off x="4000502" y="0"/>
            <a:ext cx="5143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78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2" name="Google Shape;1432;p78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433" name="Google Shape;1433;p78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434" name="Google Shape;1434;p78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6" name="Google Shape;1436;p78"/>
          <p:cNvSpPr txBox="1"/>
          <p:nvPr/>
        </p:nvSpPr>
        <p:spPr>
          <a:xfrm>
            <a:off x="385623" y="3494350"/>
            <a:ext cx="29958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Подставка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ДЛЯ ЧАЙНЫХ ПАКЕТИКОВ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13619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38" name="Google Shape;1438;p78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ПОСУДА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41" name="Google Shape;1441;p78"/>
          <p:cNvSpPr txBox="1"/>
          <p:nvPr/>
        </p:nvSpPr>
        <p:spPr>
          <a:xfrm>
            <a:off x="385630" y="2185996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Кружка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BASIC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23510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42" name="Google Shape;1442;p78"/>
          <p:cNvSpPr txBox="1"/>
          <p:nvPr/>
        </p:nvSpPr>
        <p:spPr>
          <a:xfrm>
            <a:off x="485455" y="3274596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231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43" name="Google Shape;1443;p78"/>
          <p:cNvSpPr/>
          <p:nvPr/>
        </p:nvSpPr>
        <p:spPr>
          <a:xfrm>
            <a:off x="478663" y="3089066"/>
            <a:ext cx="127800" cy="1287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444" name="Google Shape;1444;p78"/>
          <p:cNvSpPr txBox="1"/>
          <p:nvPr/>
        </p:nvSpPr>
        <p:spPr>
          <a:xfrm>
            <a:off x="387250" y="2815315"/>
            <a:ext cx="340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Объём: 320 мл. Материал: керамика.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45" name="Google Shape;1445;p78"/>
          <p:cNvSpPr txBox="1"/>
          <p:nvPr/>
        </p:nvSpPr>
        <p:spPr>
          <a:xfrm>
            <a:off x="387250" y="4207526"/>
            <a:ext cx="340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фарфор.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46" name="Google Shape;1446;p78"/>
          <p:cNvSpPr txBox="1"/>
          <p:nvPr/>
        </p:nvSpPr>
        <p:spPr>
          <a:xfrm>
            <a:off x="485455" y="4505236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70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47" name="Google Shape;1447;p78"/>
          <p:cNvSpPr txBox="1"/>
          <p:nvPr/>
        </p:nvSpPr>
        <p:spPr>
          <a:xfrm>
            <a:off x="386442" y="714694"/>
            <a:ext cx="2178600" cy="9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Кружка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BASIC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9403/08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9403/15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48" name="Google Shape;1448;p78"/>
          <p:cNvSpPr txBox="1"/>
          <p:nvPr/>
        </p:nvSpPr>
        <p:spPr>
          <a:xfrm>
            <a:off x="486267" y="1993036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236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49" name="Google Shape;1449;p78"/>
          <p:cNvSpPr txBox="1"/>
          <p:nvPr/>
        </p:nvSpPr>
        <p:spPr>
          <a:xfrm>
            <a:off x="388063" y="1548801"/>
            <a:ext cx="340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керамика. Объём: 320 мл.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50" name="Google Shape;1450;p78"/>
          <p:cNvSpPr/>
          <p:nvPr/>
        </p:nvSpPr>
        <p:spPr>
          <a:xfrm>
            <a:off x="479475" y="1825241"/>
            <a:ext cx="127800" cy="128700"/>
          </a:xfrm>
          <a:prstGeom prst="ellipse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451" name="Google Shape;1451;p78"/>
          <p:cNvSpPr/>
          <p:nvPr/>
        </p:nvSpPr>
        <p:spPr>
          <a:xfrm>
            <a:off x="656086" y="1824990"/>
            <a:ext cx="127800" cy="128700"/>
          </a:xfrm>
          <a:prstGeom prst="ellipse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452" name="Google Shape;1452;p78"/>
          <p:cNvSpPr/>
          <p:nvPr/>
        </p:nvSpPr>
        <p:spPr>
          <a:xfrm>
            <a:off x="656086" y="3089053"/>
            <a:ext cx="127800" cy="128700"/>
          </a:xfrm>
          <a:prstGeom prst="ellipse">
            <a:avLst/>
          </a:prstGeom>
          <a:solidFill>
            <a:srgbClr val="D9D9D9"/>
          </a:solidFill>
          <a:ln w="7975" cap="flat" cmpd="sng">
            <a:solidFill>
              <a:srgbClr val="F3F3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453" name="Google Shape;1453;p78"/>
          <p:cNvSpPr/>
          <p:nvPr/>
        </p:nvSpPr>
        <p:spPr>
          <a:xfrm>
            <a:off x="833486" y="3089053"/>
            <a:ext cx="127800" cy="128700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26" name="Google Shape;1322;p71"/>
          <p:cNvSpPr/>
          <p:nvPr/>
        </p:nvSpPr>
        <p:spPr>
          <a:xfrm>
            <a:off x="3862375" y="777600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1323;p71"/>
          <p:cNvSpPr/>
          <p:nvPr/>
        </p:nvSpPr>
        <p:spPr>
          <a:xfrm>
            <a:off x="3862375" y="2326321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1324;p71"/>
          <p:cNvSpPr/>
          <p:nvPr/>
        </p:nvSpPr>
        <p:spPr>
          <a:xfrm>
            <a:off x="3862375" y="3875043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0" name="Picture 4">
            <a:extLst>
              <a:ext uri="{FF2B5EF4-FFF2-40B4-BE49-F238E27FC236}">
                <a16:creationId xmlns:a16="http://schemas.microsoft.com/office/drawing/2014/main" id="{0AAEA2D5-63D6-CC25-2BCA-6D6CBC597B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4027979" y="2482237"/>
            <a:ext cx="633534" cy="633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>
            <a:extLst>
              <a:ext uri="{FF2B5EF4-FFF2-40B4-BE49-F238E27FC236}">
                <a16:creationId xmlns:a16="http://schemas.microsoft.com/office/drawing/2014/main" id="{283D3AFB-5337-A3C1-AFB2-6F8F938912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tretch>
            <a:fillRect/>
          </a:stretch>
        </p:blipFill>
        <p:spPr bwMode="auto">
          <a:xfrm>
            <a:off x="4026558" y="4038093"/>
            <a:ext cx="626400" cy="62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Google Shape;1439;p78"/>
          <p:cNvPicPr preferRelativeResize="0"/>
          <p:nvPr/>
        </p:nvPicPr>
        <p:blipFill>
          <a:blip r:embed="rId11" cstate="print">
            <a:alphaModFix/>
          </a:blip>
          <a:stretch>
            <a:fillRect/>
          </a:stretch>
        </p:blipFill>
        <p:spPr>
          <a:xfrm>
            <a:off x="4045180" y="932123"/>
            <a:ext cx="643075" cy="64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8" name="Google Shape;1458;p79"/>
          <p:cNvPicPr preferRelativeResize="0"/>
          <p:nvPr/>
        </p:nvPicPr>
        <p:blipFill rotWithShape="1">
          <a:blip r:embed="rId3" cstate="print">
            <a:alphaModFix/>
          </a:blip>
          <a:srcRect l="3780" r="3789"/>
          <a:stretch/>
        </p:blipFill>
        <p:spPr>
          <a:xfrm>
            <a:off x="4379700" y="0"/>
            <a:ext cx="4764301" cy="5154451"/>
          </a:xfrm>
          <a:prstGeom prst="rect">
            <a:avLst/>
          </a:prstGeom>
          <a:noFill/>
          <a:ln>
            <a:noFill/>
          </a:ln>
        </p:spPr>
      </p:pic>
      <p:sp>
        <p:nvSpPr>
          <p:cNvPr id="1459" name="Google Shape;1459;p79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C3C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0" name="Google Shape;1460;p79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1" name="Google Shape;1461;p79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462" name="Google Shape;1462;p79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79"/>
          <p:cNvSpPr txBox="1"/>
          <p:nvPr/>
        </p:nvSpPr>
        <p:spPr>
          <a:xfrm>
            <a:off x="385624" y="1321250"/>
            <a:ext cx="27708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Кружка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IRON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13627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64" name="Google Shape;1464;p79"/>
          <p:cNvSpPr txBox="1"/>
          <p:nvPr/>
        </p:nvSpPr>
        <p:spPr>
          <a:xfrm>
            <a:off x="485455" y="3028548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380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65" name="Google Shape;1465;p79"/>
          <p:cNvSpPr txBox="1"/>
          <p:nvPr/>
        </p:nvSpPr>
        <p:spPr>
          <a:xfrm>
            <a:off x="387250" y="1999504"/>
            <a:ext cx="34026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фарфор.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Объём: 420 мл.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 одной стороны, покрытие напоминает чугун,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 другой стороны, рельеф наружной части кружки </a:t>
            </a:r>
            <a:b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похож на руду. Благодаря этому, кружка выглядит брутально, солидно и основательно.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66" name="Google Shape;1466;p79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ПОСУДА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467" name="Google Shape;1467;p79"/>
          <p:cNvPicPr preferRelativeResize="0"/>
          <p:nvPr/>
        </p:nvPicPr>
        <p:blipFill>
          <a:blip r:embed="rId6" cstate="print">
            <a:alphaModFix/>
          </a:blip>
          <a:stretch>
            <a:fillRect/>
          </a:stretch>
        </p:blipFill>
        <p:spPr>
          <a:xfrm>
            <a:off x="8246174" y="4698996"/>
            <a:ext cx="473325" cy="168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2" name="Google Shape;1472;p80"/>
          <p:cNvPicPr preferRelativeResize="0"/>
          <p:nvPr/>
        </p:nvPicPr>
        <p:blipFill rotWithShape="1">
          <a:blip r:embed="rId3" cstate="print">
            <a:alphaModFix/>
          </a:blip>
          <a:srcRect l="2383" r="4860"/>
          <a:stretch/>
        </p:blipFill>
        <p:spPr>
          <a:xfrm>
            <a:off x="4379700" y="0"/>
            <a:ext cx="477107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73" name="Google Shape;1473;p80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AFCA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4" name="Google Shape;1474;p80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5" name="Google Shape;1475;p80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476" name="Google Shape;1476;p80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477" name="Google Shape;1477;p80"/>
          <p:cNvSpPr txBox="1"/>
          <p:nvPr/>
        </p:nvSpPr>
        <p:spPr>
          <a:xfrm>
            <a:off x="385630" y="717126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Упаковка подарочная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КОРОБКА «ДОМ»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20411</a:t>
            </a:r>
            <a:endParaRPr sz="1000" u="sng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78" name="Google Shape;1478;p80"/>
          <p:cNvSpPr txBox="1"/>
          <p:nvPr/>
        </p:nvSpPr>
        <p:spPr>
          <a:xfrm>
            <a:off x="485455" y="1871573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450 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79" name="Google Shape;1479;p80"/>
          <p:cNvSpPr/>
          <p:nvPr/>
        </p:nvSpPr>
        <p:spPr>
          <a:xfrm>
            <a:off x="478663" y="1671302"/>
            <a:ext cx="127800" cy="1287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480" name="Google Shape;1480;p80"/>
          <p:cNvSpPr txBox="1"/>
          <p:nvPr/>
        </p:nvSpPr>
        <p:spPr>
          <a:xfrm>
            <a:off x="387250" y="1355517"/>
            <a:ext cx="340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15 х 21 х 27 см. Материал: кашированный картон.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81" name="Google Shape;1481;p80"/>
          <p:cNvSpPr txBox="1"/>
          <p:nvPr/>
        </p:nvSpPr>
        <p:spPr>
          <a:xfrm>
            <a:off x="385630" y="2140321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Коробка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POWER BOX MINI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20214</a:t>
            </a:r>
            <a:endParaRPr sz="1000" u="sng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82" name="Google Shape;1482;p80"/>
          <p:cNvSpPr txBox="1"/>
          <p:nvPr/>
        </p:nvSpPr>
        <p:spPr>
          <a:xfrm>
            <a:off x="485455" y="3276546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341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83" name="Google Shape;1483;p80"/>
          <p:cNvSpPr/>
          <p:nvPr/>
        </p:nvSpPr>
        <p:spPr>
          <a:xfrm>
            <a:off x="478663" y="3067203"/>
            <a:ext cx="127800" cy="128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484" name="Google Shape;1484;p80"/>
          <p:cNvSpPr txBox="1"/>
          <p:nvPr/>
        </p:nvSpPr>
        <p:spPr>
          <a:xfrm>
            <a:off x="387250" y="2769640"/>
            <a:ext cx="340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13,2 х 21,1 х 2,6 см. Материал: картон.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85" name="Google Shape;1485;p80"/>
          <p:cNvSpPr/>
          <p:nvPr/>
        </p:nvSpPr>
        <p:spPr>
          <a:xfrm>
            <a:off x="655274" y="3066678"/>
            <a:ext cx="127800" cy="128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486" name="Google Shape;1486;p80"/>
          <p:cNvSpPr txBox="1"/>
          <p:nvPr/>
        </p:nvSpPr>
        <p:spPr>
          <a:xfrm>
            <a:off x="385630" y="3577569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Коробка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POWER BOX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20215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87" name="Google Shape;1487;p80"/>
          <p:cNvSpPr txBox="1"/>
          <p:nvPr/>
        </p:nvSpPr>
        <p:spPr>
          <a:xfrm>
            <a:off x="485455" y="4651123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587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88" name="Google Shape;1488;p80"/>
          <p:cNvSpPr txBox="1"/>
          <p:nvPr/>
        </p:nvSpPr>
        <p:spPr>
          <a:xfrm>
            <a:off x="387250" y="4206889"/>
            <a:ext cx="340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25,6 х 17,6 х 4,8 см. Материал: картон.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89" name="Google Shape;1489;p80"/>
          <p:cNvSpPr/>
          <p:nvPr/>
        </p:nvSpPr>
        <p:spPr>
          <a:xfrm>
            <a:off x="3862375" y="777600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0" name="Google Shape;1490;p80"/>
          <p:cNvSpPr/>
          <p:nvPr/>
        </p:nvSpPr>
        <p:spPr>
          <a:xfrm>
            <a:off x="3862375" y="2326321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1" name="Google Shape;1491;p80"/>
          <p:cNvSpPr/>
          <p:nvPr/>
        </p:nvSpPr>
        <p:spPr>
          <a:xfrm>
            <a:off x="3862375" y="3875043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2" name="Google Shape;1492;p80"/>
          <p:cNvSpPr/>
          <p:nvPr/>
        </p:nvSpPr>
        <p:spPr>
          <a:xfrm>
            <a:off x="655209" y="1671536"/>
            <a:ext cx="127800" cy="128700"/>
          </a:xfrm>
          <a:prstGeom prst="ellipse">
            <a:avLst/>
          </a:prstGeom>
          <a:solidFill>
            <a:srgbClr val="0B5394"/>
          </a:solidFill>
          <a:ln w="7975" cap="flat" cmpd="sng">
            <a:solidFill>
              <a:srgbClr val="0B539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pic>
        <p:nvPicPr>
          <p:cNvPr id="1493" name="Google Shape;1493;p80"/>
          <p:cNvPicPr preferRelativeResize="0"/>
          <p:nvPr/>
        </p:nvPicPr>
        <p:blipFill>
          <a:blip r:embed="rId8" cstate="print"/>
          <a:stretch>
            <a:fillRect/>
          </a:stretch>
        </p:blipFill>
        <p:spPr>
          <a:xfrm>
            <a:off x="4007286" y="908995"/>
            <a:ext cx="672475" cy="672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4" name="Google Shape;1494;p80"/>
          <p:cNvPicPr preferRelativeResize="0"/>
          <p:nvPr/>
        </p:nvPicPr>
        <p:blipFill rotWithShape="1">
          <a:blip r:embed="rId9" cstate="print">
            <a:alphaModFix/>
          </a:blip>
          <a:srcRect/>
          <a:stretch/>
        </p:blipFill>
        <p:spPr>
          <a:xfrm>
            <a:off x="4029435" y="2489370"/>
            <a:ext cx="626400" cy="62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5" name="Google Shape;1495;p80"/>
          <p:cNvPicPr preferRelativeResize="0"/>
          <p:nvPr/>
        </p:nvPicPr>
        <p:blipFill>
          <a:blip r:embed="rId10" cstate="print"/>
          <a:stretch>
            <a:fillRect/>
          </a:stretch>
        </p:blipFill>
        <p:spPr>
          <a:xfrm>
            <a:off x="4029430" y="4031066"/>
            <a:ext cx="626400" cy="6264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6" name="Google Shape;1496;p80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УПАКОВКА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97" name="Google Shape;1497;p80"/>
          <p:cNvSpPr/>
          <p:nvPr/>
        </p:nvSpPr>
        <p:spPr>
          <a:xfrm>
            <a:off x="836984" y="1677411"/>
            <a:ext cx="127800" cy="128700"/>
          </a:xfrm>
          <a:prstGeom prst="ellipse">
            <a:avLst/>
          </a:prstGeom>
          <a:solidFill>
            <a:srgbClr val="B7B7B7"/>
          </a:solidFill>
          <a:ln w="797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498" name="Google Shape;1498;p80"/>
          <p:cNvSpPr/>
          <p:nvPr/>
        </p:nvSpPr>
        <p:spPr>
          <a:xfrm>
            <a:off x="478663" y="4483328"/>
            <a:ext cx="127800" cy="128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499" name="Google Shape;1499;p80"/>
          <p:cNvSpPr/>
          <p:nvPr/>
        </p:nvSpPr>
        <p:spPr>
          <a:xfrm>
            <a:off x="655274" y="4482803"/>
            <a:ext cx="127800" cy="128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4" name="Google Shape;1504;p81"/>
          <p:cNvPicPr preferRelativeResize="0"/>
          <p:nvPr/>
        </p:nvPicPr>
        <p:blipFill rotWithShape="1">
          <a:blip r:embed="rId3" cstate="print">
            <a:alphaModFix/>
          </a:blip>
          <a:srcRect r="7570"/>
          <a:stretch/>
        </p:blipFill>
        <p:spPr>
          <a:xfrm>
            <a:off x="4379700" y="0"/>
            <a:ext cx="4764301" cy="5154451"/>
          </a:xfrm>
          <a:prstGeom prst="rect">
            <a:avLst/>
          </a:prstGeom>
          <a:noFill/>
          <a:ln>
            <a:noFill/>
          </a:ln>
        </p:spPr>
      </p:pic>
      <p:sp>
        <p:nvSpPr>
          <p:cNvPr id="1505" name="Google Shape;1505;p81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6" name="Google Shape;1506;p81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7" name="Google Shape;1507;p81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508" name="Google Shape;1508;p81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509" name="Google Shape;1509;p81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УЮТНЫЙ ДОМ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10" name="Google Shape;1510;p81"/>
          <p:cNvSpPr txBox="1"/>
          <p:nvPr/>
        </p:nvSpPr>
        <p:spPr>
          <a:xfrm>
            <a:off x="385630" y="717126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Свечи подарочные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ВЕЧЕР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20904/08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11" name="Google Shape;1511;p81"/>
          <p:cNvSpPr txBox="1"/>
          <p:nvPr/>
        </p:nvSpPr>
        <p:spPr>
          <a:xfrm>
            <a:off x="485455" y="1871573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296 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12" name="Google Shape;1512;p81"/>
          <p:cNvSpPr/>
          <p:nvPr/>
        </p:nvSpPr>
        <p:spPr>
          <a:xfrm>
            <a:off x="478663" y="1671302"/>
            <a:ext cx="127800" cy="128700"/>
          </a:xfrm>
          <a:prstGeom prst="ellipse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513" name="Google Shape;1513;p81"/>
          <p:cNvSpPr txBox="1"/>
          <p:nvPr/>
        </p:nvSpPr>
        <p:spPr>
          <a:xfrm>
            <a:off x="387250" y="1355517"/>
            <a:ext cx="340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30 см.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14" name="Google Shape;1514;p81"/>
          <p:cNvSpPr txBox="1"/>
          <p:nvPr/>
        </p:nvSpPr>
        <p:spPr>
          <a:xfrm>
            <a:off x="385630" y="2140321"/>
            <a:ext cx="21786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Кисточка кулинарная </a:t>
            </a: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KOLAM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344001</a:t>
            </a:r>
            <a:endParaRPr sz="1000" u="sng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15" name="Google Shape;1515;p81"/>
          <p:cNvSpPr txBox="1"/>
          <p:nvPr/>
        </p:nvSpPr>
        <p:spPr>
          <a:xfrm>
            <a:off x="485455" y="3276546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345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16" name="Google Shape;1516;p81"/>
          <p:cNvSpPr/>
          <p:nvPr/>
        </p:nvSpPr>
        <p:spPr>
          <a:xfrm>
            <a:off x="478663" y="3067203"/>
            <a:ext cx="127800" cy="128700"/>
          </a:xfrm>
          <a:prstGeom prst="ellipse">
            <a:avLst/>
          </a:prstGeom>
          <a:solidFill>
            <a:srgbClr val="1C4587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517" name="Google Shape;1517;p81"/>
          <p:cNvSpPr txBox="1"/>
          <p:nvPr/>
        </p:nvSpPr>
        <p:spPr>
          <a:xfrm>
            <a:off x="387250" y="2769640"/>
            <a:ext cx="340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Из силикона с пластиковой ручкой эргономичной формы.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18" name="Google Shape;1518;p81"/>
          <p:cNvSpPr/>
          <p:nvPr/>
        </p:nvSpPr>
        <p:spPr>
          <a:xfrm>
            <a:off x="655274" y="3066678"/>
            <a:ext cx="127800" cy="128700"/>
          </a:xfrm>
          <a:prstGeom prst="ellipse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519" name="Google Shape;1519;p81"/>
          <p:cNvSpPr txBox="1"/>
          <p:nvPr/>
        </p:nvSpPr>
        <p:spPr>
          <a:xfrm>
            <a:off x="385630" y="3577569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Лопатка кулинарная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KERMAN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344002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20" name="Google Shape;1520;p81"/>
          <p:cNvSpPr txBox="1"/>
          <p:nvPr/>
        </p:nvSpPr>
        <p:spPr>
          <a:xfrm>
            <a:off x="485455" y="4651123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437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21" name="Google Shape;1521;p81"/>
          <p:cNvSpPr txBox="1"/>
          <p:nvPr/>
        </p:nvSpPr>
        <p:spPr>
          <a:xfrm>
            <a:off x="387250" y="4206889"/>
            <a:ext cx="340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силикон, пластик.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22" name="Google Shape;1522;p81"/>
          <p:cNvSpPr/>
          <p:nvPr/>
        </p:nvSpPr>
        <p:spPr>
          <a:xfrm>
            <a:off x="3862375" y="777600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3" name="Google Shape;1523;p81"/>
          <p:cNvSpPr/>
          <p:nvPr/>
        </p:nvSpPr>
        <p:spPr>
          <a:xfrm>
            <a:off x="3862375" y="2326321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4" name="Google Shape;1524;p81"/>
          <p:cNvSpPr/>
          <p:nvPr/>
        </p:nvSpPr>
        <p:spPr>
          <a:xfrm>
            <a:off x="3862375" y="3875043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25" name="Google Shape;1525;p81"/>
          <p:cNvPicPr preferRelativeResize="0"/>
          <p:nvPr/>
        </p:nvPicPr>
        <p:blipFill rotWithShape="1">
          <a:blip r:embed="rId8" cstate="print">
            <a:alphaModFix/>
          </a:blip>
          <a:srcRect/>
          <a:stretch/>
        </p:blipFill>
        <p:spPr>
          <a:xfrm>
            <a:off x="4029430" y="4031066"/>
            <a:ext cx="626400" cy="6264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p81"/>
          <p:cNvSpPr/>
          <p:nvPr/>
        </p:nvSpPr>
        <p:spPr>
          <a:xfrm>
            <a:off x="478663" y="4483328"/>
            <a:ext cx="127800" cy="128700"/>
          </a:xfrm>
          <a:prstGeom prst="ellipse">
            <a:avLst/>
          </a:prstGeom>
          <a:solidFill>
            <a:srgbClr val="1C4587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527" name="Google Shape;1527;p81"/>
          <p:cNvSpPr/>
          <p:nvPr/>
        </p:nvSpPr>
        <p:spPr>
          <a:xfrm>
            <a:off x="655274" y="4482803"/>
            <a:ext cx="127800" cy="128700"/>
          </a:xfrm>
          <a:prstGeom prst="ellipse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pic>
        <p:nvPicPr>
          <p:cNvPr id="1528" name="Google Shape;1528;p81"/>
          <p:cNvPicPr preferRelativeResize="0"/>
          <p:nvPr/>
        </p:nvPicPr>
        <p:blipFill>
          <a:blip r:embed="rId9" cstate="print"/>
          <a:stretch>
            <a:fillRect/>
          </a:stretch>
        </p:blipFill>
        <p:spPr>
          <a:xfrm>
            <a:off x="4029428" y="934720"/>
            <a:ext cx="646758" cy="646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9" name="Google Shape;1529;p81"/>
          <p:cNvPicPr preferRelativeResize="0"/>
          <p:nvPr/>
        </p:nvPicPr>
        <p:blipFill rotWithShape="1">
          <a:blip r:embed="rId10" cstate="print">
            <a:alphaModFix/>
          </a:blip>
          <a:srcRect/>
          <a:stretch/>
        </p:blipFill>
        <p:spPr>
          <a:xfrm>
            <a:off x="4006389" y="2466340"/>
            <a:ext cx="672475" cy="672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19"/>
          <p:cNvPicPr preferRelativeResize="0"/>
          <p:nvPr/>
        </p:nvPicPr>
        <p:blipFill rotWithShape="1">
          <a:blip r:embed="rId3" cstate="print">
            <a:alphaModFix/>
          </a:blip>
          <a:srcRect l="7373"/>
          <a:stretch/>
        </p:blipFill>
        <p:spPr>
          <a:xfrm>
            <a:off x="4379700" y="0"/>
            <a:ext cx="47643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19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C8C3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9"/>
          <p:cNvSpPr txBox="1"/>
          <p:nvPr/>
        </p:nvSpPr>
        <p:spPr>
          <a:xfrm>
            <a:off x="385630" y="1060729"/>
            <a:ext cx="2178600" cy="780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Рюкзак функциональный</a:t>
            </a:r>
            <a:endParaRPr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tx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CORE</a:t>
            </a:r>
            <a:endParaRPr sz="1500" dirty="0">
              <a:solidFill>
                <a:schemeClr val="tx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u="sng" dirty="0">
                <a:solidFill>
                  <a:schemeClr val="tx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996915/30</a:t>
            </a:r>
            <a:endParaRPr sz="1000" dirty="0">
              <a:solidFill>
                <a:schemeClr val="tx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80" name="Google Shape;180;p19"/>
          <p:cNvSpPr txBox="1"/>
          <p:nvPr/>
        </p:nvSpPr>
        <p:spPr>
          <a:xfrm>
            <a:off x="485455" y="3845424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5 299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1" name="Google Shape;181;p19"/>
          <p:cNvSpPr/>
          <p:nvPr/>
        </p:nvSpPr>
        <p:spPr>
          <a:xfrm>
            <a:off x="478663" y="3636081"/>
            <a:ext cx="127800" cy="1287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 w="7975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82" name="Google Shape;182;p19"/>
          <p:cNvSpPr txBox="1"/>
          <p:nvPr/>
        </p:nvSpPr>
        <p:spPr>
          <a:xfrm>
            <a:off x="387250" y="1833467"/>
            <a:ext cx="34026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43,5x31x15 см.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Объем: 20 л.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Подходит для ноутбука 15’6.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Плотная эргономичная спинка.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Дополнительный разделитель.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Карман с RFID защитой, встроенный USB.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Боковые карманы для бутылки или зонта.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Эргономичные лямки со светоотражающими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элементами.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Деталь на спинке для крепления на ручку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чемодана.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3" name="Google Shape;183;p19"/>
          <p:cNvSpPr/>
          <p:nvPr/>
        </p:nvSpPr>
        <p:spPr>
          <a:xfrm>
            <a:off x="3862375" y="102124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19"/>
          <p:cNvSpPr/>
          <p:nvPr/>
        </p:nvSpPr>
        <p:spPr>
          <a:xfrm>
            <a:off x="3862375" y="304086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5" name="Google Shape;185;p19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19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9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88" name="Google Shape;188;p19"/>
          <p:cNvPicPr preferRelativeResize="0"/>
          <p:nvPr/>
        </p:nvPicPr>
        <p:blipFill>
          <a:blip r:embed="rId6" cstate="print">
            <a:alphaModFix/>
          </a:blip>
          <a:stretch>
            <a:fillRect/>
          </a:stretch>
        </p:blipFill>
        <p:spPr>
          <a:xfrm>
            <a:off x="3913142" y="1061725"/>
            <a:ext cx="859800" cy="8598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89" name="Google Shape;189;p19"/>
          <p:cNvPicPr preferRelativeResize="0"/>
          <p:nvPr/>
        </p:nvPicPr>
        <p:blipFill>
          <a:blip r:embed="rId7" cstate="print">
            <a:alphaModFix/>
          </a:blip>
          <a:stretch>
            <a:fillRect/>
          </a:stretch>
        </p:blipFill>
        <p:spPr>
          <a:xfrm>
            <a:off x="3915292" y="3087242"/>
            <a:ext cx="859800" cy="8598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90" name="Google Shape;190;p19"/>
          <p:cNvPicPr preferRelativeResize="0"/>
          <p:nvPr/>
        </p:nvPicPr>
        <p:blipFill>
          <a:blip r:embed="rId8" cstate="print">
            <a:alphaModFix/>
          </a:blip>
          <a:stretch>
            <a:fillRect/>
          </a:stretch>
        </p:blipFill>
        <p:spPr>
          <a:xfrm>
            <a:off x="7873790" y="4702314"/>
            <a:ext cx="845699" cy="165801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19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РЮКЗАКИ, СУМКИ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4" name="Google Shape;1534;p82"/>
          <p:cNvPicPr preferRelativeResize="0"/>
          <p:nvPr/>
        </p:nvPicPr>
        <p:blipFill rotWithShape="1">
          <a:blip r:embed="rId3" cstate="print">
            <a:alphaModFix/>
          </a:blip>
          <a:srcRect l="-5560" r="5560"/>
          <a:stretch/>
        </p:blipFill>
        <p:spPr>
          <a:xfrm>
            <a:off x="4000502" y="0"/>
            <a:ext cx="5143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5" name="Google Shape;1535;p82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6" name="Google Shape;1536;p82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537" name="Google Shape;1537;p82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538" name="Google Shape;1538;p82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EEE9E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9" name="Google Shape;1539;p82"/>
          <p:cNvSpPr/>
          <p:nvPr/>
        </p:nvSpPr>
        <p:spPr>
          <a:xfrm>
            <a:off x="3862375" y="102124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0" name="Google Shape;1540;p82"/>
          <p:cNvSpPr/>
          <p:nvPr/>
        </p:nvSpPr>
        <p:spPr>
          <a:xfrm>
            <a:off x="3862375" y="304086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1" name="Google Shape;1541;p82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УПАКОВКА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542" name="Google Shape;1542;p82"/>
          <p:cNvPicPr preferRelativeResize="0"/>
          <p:nvPr/>
        </p:nvPicPr>
        <p:blipFill rotWithShape="1">
          <a:blip r:embed="rId5" cstate="print">
            <a:alphaModFix/>
          </a:blip>
          <a:srcRect/>
          <a:stretch/>
        </p:blipFill>
        <p:spPr>
          <a:xfrm>
            <a:off x="4014700" y="1175963"/>
            <a:ext cx="643075" cy="6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3" name="Google Shape;1543;p82"/>
          <p:cNvPicPr preferRelativeResize="0"/>
          <p:nvPr/>
        </p:nvPicPr>
        <p:blipFill rotWithShape="1">
          <a:blip r:embed="rId6" cstate="print">
            <a:alphaModFix/>
          </a:blip>
          <a:srcRect/>
          <a:stretch/>
        </p:blipFill>
        <p:spPr>
          <a:xfrm>
            <a:off x="4014700" y="3210288"/>
            <a:ext cx="643075" cy="643075"/>
          </a:xfrm>
          <a:prstGeom prst="rect">
            <a:avLst/>
          </a:prstGeom>
          <a:noFill/>
          <a:ln>
            <a:noFill/>
          </a:ln>
        </p:spPr>
      </p:pic>
      <p:sp>
        <p:nvSpPr>
          <p:cNvPr id="1544" name="Google Shape;1544;p82"/>
          <p:cNvSpPr txBox="1"/>
          <p:nvPr/>
        </p:nvSpPr>
        <p:spPr>
          <a:xfrm>
            <a:off x="385630" y="886404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Коробка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TOWER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21011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45" name="Google Shape;1545;p82"/>
          <p:cNvSpPr txBox="1"/>
          <p:nvPr/>
        </p:nvSpPr>
        <p:spPr>
          <a:xfrm>
            <a:off x="485455" y="2313193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573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46" name="Google Shape;1546;p82"/>
          <p:cNvSpPr txBox="1"/>
          <p:nvPr/>
        </p:nvSpPr>
        <p:spPr>
          <a:xfrm>
            <a:off x="387250" y="1540901"/>
            <a:ext cx="3402600" cy="73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картон, 300 гр; ложемент: изолон.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размер коробки: 20 х 29 х 4,5 см.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Ячейки: для ежедневника, для ручки, для флешки,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для зарядного устройства, для проводов.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47" name="Google Shape;1547;p82"/>
          <p:cNvSpPr txBox="1"/>
          <p:nvPr/>
        </p:nvSpPr>
        <p:spPr>
          <a:xfrm>
            <a:off x="385625" y="2746300"/>
            <a:ext cx="30708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Коробка для набора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ПРОВАНС 2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21017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48" name="Google Shape;1548;p82"/>
          <p:cNvSpPr txBox="1"/>
          <p:nvPr/>
        </p:nvSpPr>
        <p:spPr>
          <a:xfrm>
            <a:off x="485455" y="4062870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329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49" name="Google Shape;1549;p82"/>
          <p:cNvSpPr txBox="1"/>
          <p:nvPr/>
        </p:nvSpPr>
        <p:spPr>
          <a:xfrm>
            <a:off x="387250" y="3400795"/>
            <a:ext cx="34026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картон мелованный с запечаткой,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ложемент МГК кашированный.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23,5 х 17 х 8 см.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4" name="Google Shape;1554;p83"/>
          <p:cNvPicPr preferRelativeResize="0"/>
          <p:nvPr/>
        </p:nvPicPr>
        <p:blipFill rotWithShape="1">
          <a:blip r:embed="rId3" cstate="print">
            <a:alphaModFix/>
          </a:blip>
          <a:srcRect l="-5710" r="5710"/>
          <a:stretch/>
        </p:blipFill>
        <p:spPr>
          <a:xfrm>
            <a:off x="4000502" y="0"/>
            <a:ext cx="5143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5" name="Google Shape;1555;p83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6" name="Google Shape;1556;p83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557" name="Google Shape;1557;p83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558" name="Google Shape;1558;p83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F4DBA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9" name="Google Shape;1559;p83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УПАКОВКА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60" name="Google Shape;1560;p83"/>
          <p:cNvSpPr txBox="1"/>
          <p:nvPr/>
        </p:nvSpPr>
        <p:spPr>
          <a:xfrm>
            <a:off x="385630" y="717126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Коробка подарочная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 ЛОЖЕМЕНТОМ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21026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61" name="Google Shape;1561;p83"/>
          <p:cNvSpPr txBox="1"/>
          <p:nvPr/>
        </p:nvSpPr>
        <p:spPr>
          <a:xfrm>
            <a:off x="485455" y="1644498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411 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62" name="Google Shape;1562;p83"/>
          <p:cNvSpPr txBox="1"/>
          <p:nvPr/>
        </p:nvSpPr>
        <p:spPr>
          <a:xfrm>
            <a:off x="387250" y="1355517"/>
            <a:ext cx="340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картон. Размер коробки: 20,5 х 13,5 х 8,5 см.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63" name="Google Shape;1563;p83"/>
          <p:cNvSpPr txBox="1"/>
          <p:nvPr/>
        </p:nvSpPr>
        <p:spPr>
          <a:xfrm>
            <a:off x="385622" y="2025475"/>
            <a:ext cx="33195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Коробка подарочная с ложементом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ДЛЯ ЕЖЕДНЕВНИКА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21055/35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64" name="Google Shape;1564;p83"/>
          <p:cNvSpPr txBox="1"/>
          <p:nvPr/>
        </p:nvSpPr>
        <p:spPr>
          <a:xfrm>
            <a:off x="485455" y="2934621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352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65" name="Google Shape;1565;p83"/>
          <p:cNvSpPr txBox="1"/>
          <p:nvPr/>
        </p:nvSpPr>
        <p:spPr>
          <a:xfrm>
            <a:off x="387250" y="2654790"/>
            <a:ext cx="340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картон. Для ежедневника размером 13 х 21 см.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66" name="Google Shape;1566;p83"/>
          <p:cNvSpPr txBox="1"/>
          <p:nvPr/>
        </p:nvSpPr>
        <p:spPr>
          <a:xfrm>
            <a:off x="385623" y="3333825"/>
            <a:ext cx="29085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Мешочек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ПОДАРОЧНЫЙ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344221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67" name="Google Shape;1567;p83"/>
          <p:cNvSpPr txBox="1"/>
          <p:nvPr/>
        </p:nvSpPr>
        <p:spPr>
          <a:xfrm>
            <a:off x="485455" y="4461473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50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68" name="Google Shape;1568;p83"/>
          <p:cNvSpPr txBox="1"/>
          <p:nvPr/>
        </p:nvSpPr>
        <p:spPr>
          <a:xfrm>
            <a:off x="387250" y="3993301"/>
            <a:ext cx="340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полиэстер.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69" name="Google Shape;1569;p83"/>
          <p:cNvSpPr/>
          <p:nvPr/>
        </p:nvSpPr>
        <p:spPr>
          <a:xfrm>
            <a:off x="3862375" y="777600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0" name="Google Shape;1570;p83"/>
          <p:cNvSpPr/>
          <p:nvPr/>
        </p:nvSpPr>
        <p:spPr>
          <a:xfrm>
            <a:off x="3862375" y="2326321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1" name="Google Shape;1571;p83"/>
          <p:cNvSpPr/>
          <p:nvPr/>
        </p:nvSpPr>
        <p:spPr>
          <a:xfrm>
            <a:off x="3862375" y="3875043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72" name="Google Shape;1572;p83"/>
          <p:cNvPicPr preferRelativeResize="0"/>
          <p:nvPr/>
        </p:nvPicPr>
        <p:blipFill rotWithShape="1">
          <a:blip r:embed="rId8" cstate="print">
            <a:alphaModFix/>
          </a:blip>
          <a:srcRect/>
          <a:stretch/>
        </p:blipFill>
        <p:spPr>
          <a:xfrm>
            <a:off x="4028488" y="931013"/>
            <a:ext cx="643075" cy="6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3" name="Google Shape;1573;p83"/>
          <p:cNvPicPr preferRelativeResize="0"/>
          <p:nvPr/>
        </p:nvPicPr>
        <p:blipFill rotWithShape="1">
          <a:blip r:embed="rId9" cstate="print">
            <a:alphaModFix/>
          </a:blip>
          <a:srcRect/>
          <a:stretch/>
        </p:blipFill>
        <p:spPr>
          <a:xfrm>
            <a:off x="4014700" y="2481038"/>
            <a:ext cx="643075" cy="643075"/>
          </a:xfrm>
          <a:prstGeom prst="rect">
            <a:avLst/>
          </a:prstGeom>
          <a:noFill/>
          <a:ln>
            <a:noFill/>
          </a:ln>
        </p:spPr>
      </p:pic>
      <p:sp>
        <p:nvSpPr>
          <p:cNvPr id="1574" name="Google Shape;1574;p83"/>
          <p:cNvSpPr/>
          <p:nvPr/>
        </p:nvSpPr>
        <p:spPr>
          <a:xfrm>
            <a:off x="485438" y="4267032"/>
            <a:ext cx="127800" cy="128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575" name="Google Shape;1575;p83"/>
          <p:cNvSpPr/>
          <p:nvPr/>
        </p:nvSpPr>
        <p:spPr>
          <a:xfrm>
            <a:off x="669538" y="4267032"/>
            <a:ext cx="127800" cy="128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pic>
        <p:nvPicPr>
          <p:cNvPr id="1576" name="Google Shape;1576;p83"/>
          <p:cNvPicPr preferRelativeResize="0"/>
          <p:nvPr/>
        </p:nvPicPr>
        <p:blipFill>
          <a:blip r:embed="rId10" cstate="print"/>
          <a:stretch>
            <a:fillRect/>
          </a:stretch>
        </p:blipFill>
        <p:spPr>
          <a:xfrm>
            <a:off x="4014700" y="4031063"/>
            <a:ext cx="643075" cy="64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1" name="Google Shape;1581;p84"/>
          <p:cNvPicPr preferRelativeResize="0"/>
          <p:nvPr/>
        </p:nvPicPr>
        <p:blipFill rotWithShape="1">
          <a:blip r:embed="rId3" cstate="print">
            <a:alphaModFix/>
          </a:blip>
          <a:srcRect l="-5560" r="5560"/>
          <a:stretch/>
        </p:blipFill>
        <p:spPr>
          <a:xfrm>
            <a:off x="4000502" y="0"/>
            <a:ext cx="5143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82" name="Google Shape;1582;p84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3" name="Google Shape;1583;p84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584" name="Google Shape;1584;p84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585" name="Google Shape;1585;p84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D2E9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6" name="Google Shape;1586;p84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УПАКОВКА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87" name="Google Shape;1587;p84"/>
          <p:cNvSpPr txBox="1"/>
          <p:nvPr/>
        </p:nvSpPr>
        <p:spPr>
          <a:xfrm>
            <a:off x="385630" y="717126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Пакет подарочный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GLAM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21070/15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88" name="Google Shape;1588;p84"/>
          <p:cNvSpPr txBox="1"/>
          <p:nvPr/>
        </p:nvSpPr>
        <p:spPr>
          <a:xfrm>
            <a:off x="485455" y="1644498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297 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89" name="Google Shape;1589;p84"/>
          <p:cNvSpPr txBox="1"/>
          <p:nvPr/>
        </p:nvSpPr>
        <p:spPr>
          <a:xfrm>
            <a:off x="387250" y="1355517"/>
            <a:ext cx="340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мелованная бумага 230 гр.</a:t>
            </a:r>
            <a:endParaRPr sz="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90" name="Google Shape;1590;p84"/>
          <p:cNvSpPr txBox="1"/>
          <p:nvPr/>
        </p:nvSpPr>
        <p:spPr>
          <a:xfrm>
            <a:off x="385630" y="2025471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Пакет подарочный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GLAM MINI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21071/15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91" name="Google Shape;1591;p84"/>
          <p:cNvSpPr txBox="1"/>
          <p:nvPr/>
        </p:nvSpPr>
        <p:spPr>
          <a:xfrm>
            <a:off x="485455" y="2934621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352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92" name="Google Shape;1592;p84"/>
          <p:cNvSpPr txBox="1"/>
          <p:nvPr/>
        </p:nvSpPr>
        <p:spPr>
          <a:xfrm>
            <a:off x="387250" y="2654790"/>
            <a:ext cx="3402600" cy="326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ru-RU" sz="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мелованная бумага 230 гр.</a:t>
            </a:r>
          </a:p>
        </p:txBody>
      </p:sp>
      <p:sp>
        <p:nvSpPr>
          <p:cNvPr id="1593" name="Google Shape;1593;p84"/>
          <p:cNvSpPr txBox="1"/>
          <p:nvPr/>
        </p:nvSpPr>
        <p:spPr>
          <a:xfrm>
            <a:off x="385623" y="3333825"/>
            <a:ext cx="29085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Проращиватель (для микрозелени)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ЗДОРОВЬЯ КЛАД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33805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94" name="Google Shape;1594;p84"/>
          <p:cNvSpPr txBox="1"/>
          <p:nvPr/>
        </p:nvSpPr>
        <p:spPr>
          <a:xfrm>
            <a:off x="485455" y="4570823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771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95" name="Google Shape;1595;p84"/>
          <p:cNvSpPr txBox="1"/>
          <p:nvPr/>
        </p:nvSpPr>
        <p:spPr>
          <a:xfrm>
            <a:off x="387250" y="3993301"/>
            <a:ext cx="34026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Комплектация набора: крышка, корзинка, сменное дно (установленное в позицию для проращивания микрозелени), ёмкость для жидкости.</a:t>
            </a:r>
            <a:endParaRPr sz="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96" name="Google Shape;1596;p84"/>
          <p:cNvSpPr/>
          <p:nvPr/>
        </p:nvSpPr>
        <p:spPr>
          <a:xfrm>
            <a:off x="3862375" y="777600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7" name="Google Shape;1597;p84"/>
          <p:cNvSpPr/>
          <p:nvPr/>
        </p:nvSpPr>
        <p:spPr>
          <a:xfrm>
            <a:off x="3862375" y="2326321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8" name="Google Shape;1598;p84"/>
          <p:cNvSpPr/>
          <p:nvPr/>
        </p:nvSpPr>
        <p:spPr>
          <a:xfrm>
            <a:off x="3862375" y="3875043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99" name="Google Shape;1599;p84"/>
          <p:cNvPicPr preferRelativeResize="0"/>
          <p:nvPr/>
        </p:nvPicPr>
        <p:blipFill rotWithShape="1">
          <a:blip r:embed="rId8" cstate="print">
            <a:alphaModFix/>
          </a:blip>
          <a:srcRect/>
          <a:stretch/>
        </p:blipFill>
        <p:spPr>
          <a:xfrm>
            <a:off x="4029430" y="4031066"/>
            <a:ext cx="626400" cy="62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0" name="Google Shape;1600;p84"/>
          <p:cNvPicPr preferRelativeResize="0"/>
          <p:nvPr/>
        </p:nvPicPr>
        <p:blipFill rotWithShape="1">
          <a:blip r:embed="rId9" cstate="print">
            <a:alphaModFix/>
          </a:blip>
          <a:srcRect/>
          <a:stretch/>
        </p:blipFill>
        <p:spPr>
          <a:xfrm>
            <a:off x="4014700" y="931013"/>
            <a:ext cx="643075" cy="6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1" name="Google Shape;1601;p84"/>
          <p:cNvPicPr preferRelativeResize="0"/>
          <p:nvPr/>
        </p:nvPicPr>
        <p:blipFill rotWithShape="1">
          <a:blip r:embed="rId10" cstate="print">
            <a:alphaModFix/>
          </a:blip>
          <a:srcRect/>
          <a:stretch/>
        </p:blipFill>
        <p:spPr>
          <a:xfrm>
            <a:off x="4014700" y="2481038"/>
            <a:ext cx="643075" cy="64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6" name="Google Shape;1606;p85"/>
          <p:cNvPicPr preferRelativeResize="0"/>
          <p:nvPr/>
        </p:nvPicPr>
        <p:blipFill rotWithShape="1">
          <a:blip r:embed="rId3" cstate="print">
            <a:alphaModFix/>
          </a:blip>
          <a:srcRect l="3780" r="3789"/>
          <a:stretch/>
        </p:blipFill>
        <p:spPr>
          <a:xfrm>
            <a:off x="4379700" y="0"/>
            <a:ext cx="4764301" cy="5154451"/>
          </a:xfrm>
          <a:prstGeom prst="rect">
            <a:avLst/>
          </a:prstGeom>
          <a:noFill/>
          <a:ln>
            <a:noFill/>
          </a:ln>
        </p:spPr>
      </p:pic>
      <p:sp>
        <p:nvSpPr>
          <p:cNvPr id="1607" name="Google Shape;1607;p85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E8ED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8" name="Google Shape;1608;p85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9" name="Google Shape;1609;p85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610" name="Google Shape;1610;p85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611" name="Google Shape;1611;p85"/>
          <p:cNvSpPr txBox="1"/>
          <p:nvPr/>
        </p:nvSpPr>
        <p:spPr>
          <a:xfrm>
            <a:off x="385624" y="1321250"/>
            <a:ext cx="27708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Стакан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CAPSULA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21906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12" name="Google Shape;1612;p85"/>
          <p:cNvSpPr txBox="1"/>
          <p:nvPr/>
        </p:nvSpPr>
        <p:spPr>
          <a:xfrm>
            <a:off x="485455" y="3246973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887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13" name="Google Shape;1613;p85"/>
          <p:cNvSpPr txBox="1"/>
          <p:nvPr/>
        </p:nvSpPr>
        <p:spPr>
          <a:xfrm>
            <a:off x="387250" y="1999504"/>
            <a:ext cx="34026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керамика.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Объём: 250 мл.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Керамический стакан с двойными стенками, </a:t>
            </a:r>
            <a:b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имеет стильную обтекаемую форму.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Силиконовая крышка с удобным для питья отверстием </a:t>
            </a:r>
            <a:b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не даст вашему напитку быстро остыть.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14" name="Google Shape;1614;p85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ПОСУДА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615" name="Google Shape;1615;p85"/>
          <p:cNvPicPr preferRelativeResize="0"/>
          <p:nvPr/>
        </p:nvPicPr>
        <p:blipFill>
          <a:blip r:embed="rId6" cstate="print">
            <a:alphaModFix/>
          </a:blip>
          <a:stretch>
            <a:fillRect/>
          </a:stretch>
        </p:blipFill>
        <p:spPr>
          <a:xfrm>
            <a:off x="8246175" y="4558829"/>
            <a:ext cx="473325" cy="309870"/>
          </a:xfrm>
          <a:prstGeom prst="rect">
            <a:avLst/>
          </a:prstGeom>
          <a:noFill/>
          <a:ln>
            <a:noFill/>
          </a:ln>
        </p:spPr>
      </p:pic>
      <p:sp>
        <p:nvSpPr>
          <p:cNvPr id="1616" name="Google Shape;1616;p85"/>
          <p:cNvSpPr/>
          <p:nvPr/>
        </p:nvSpPr>
        <p:spPr>
          <a:xfrm>
            <a:off x="478663" y="3035453"/>
            <a:ext cx="127800" cy="128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617" name="Google Shape;1617;p85"/>
          <p:cNvSpPr/>
          <p:nvPr/>
        </p:nvSpPr>
        <p:spPr>
          <a:xfrm>
            <a:off x="655274" y="3034928"/>
            <a:ext cx="127800" cy="128700"/>
          </a:xfrm>
          <a:prstGeom prst="ellipse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618" name="Google Shape;1618;p85"/>
          <p:cNvSpPr/>
          <p:nvPr/>
        </p:nvSpPr>
        <p:spPr>
          <a:xfrm>
            <a:off x="831874" y="3034928"/>
            <a:ext cx="127800" cy="128700"/>
          </a:xfrm>
          <a:prstGeom prst="ellipse">
            <a:avLst/>
          </a:prstGeom>
          <a:solidFill>
            <a:srgbClr val="990000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3" name="Google Shape;1623;p86"/>
          <p:cNvPicPr preferRelativeResize="0"/>
          <p:nvPr/>
        </p:nvPicPr>
        <p:blipFill rotWithShape="1">
          <a:blip r:embed="rId3" cstate="print">
            <a:alphaModFix/>
          </a:blip>
          <a:srcRect l="2393" r="4851"/>
          <a:stretch/>
        </p:blipFill>
        <p:spPr>
          <a:xfrm>
            <a:off x="4379700" y="0"/>
            <a:ext cx="477107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24" name="Google Shape;1624;p86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FCE5C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5" name="Google Shape;1625;p86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6" name="Google Shape;1626;p86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627" name="Google Shape;1627;p86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628" name="Google Shape;1628;p86"/>
          <p:cNvSpPr txBox="1"/>
          <p:nvPr/>
        </p:nvSpPr>
        <p:spPr>
          <a:xfrm>
            <a:off x="385630" y="717126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Кружка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SWEET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23500/83</a:t>
            </a:r>
            <a:endParaRPr sz="1000" u="sng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29" name="Google Shape;1629;p86"/>
          <p:cNvSpPr txBox="1"/>
          <p:nvPr/>
        </p:nvSpPr>
        <p:spPr>
          <a:xfrm>
            <a:off x="485455" y="1871573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307 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30" name="Google Shape;1630;p86"/>
          <p:cNvSpPr/>
          <p:nvPr/>
        </p:nvSpPr>
        <p:spPr>
          <a:xfrm>
            <a:off x="478663" y="1671302"/>
            <a:ext cx="127800" cy="128700"/>
          </a:xfrm>
          <a:prstGeom prst="ellipse">
            <a:avLst/>
          </a:prstGeom>
          <a:solidFill>
            <a:srgbClr val="F4DBA5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631" name="Google Shape;1631;p86"/>
          <p:cNvSpPr txBox="1"/>
          <p:nvPr/>
        </p:nvSpPr>
        <p:spPr>
          <a:xfrm>
            <a:off x="387250" y="1355517"/>
            <a:ext cx="340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Объём: 350 мл. Материал: фарфор.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32" name="Google Shape;1632;p86"/>
          <p:cNvSpPr txBox="1"/>
          <p:nvPr/>
        </p:nvSpPr>
        <p:spPr>
          <a:xfrm>
            <a:off x="385630" y="2025471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Кружка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TIOMAN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23501/08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33" name="Google Shape;1633;p86"/>
          <p:cNvSpPr txBox="1"/>
          <p:nvPr/>
        </p:nvSpPr>
        <p:spPr>
          <a:xfrm>
            <a:off x="485455" y="3161696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420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34" name="Google Shape;1634;p86"/>
          <p:cNvSpPr/>
          <p:nvPr/>
        </p:nvSpPr>
        <p:spPr>
          <a:xfrm>
            <a:off x="478663" y="2952353"/>
            <a:ext cx="127800" cy="128700"/>
          </a:xfrm>
          <a:prstGeom prst="ellipse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635" name="Google Shape;1635;p86"/>
          <p:cNvSpPr txBox="1"/>
          <p:nvPr/>
        </p:nvSpPr>
        <p:spPr>
          <a:xfrm>
            <a:off x="387250" y="2654790"/>
            <a:ext cx="340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Объём: 320 мл. Материал: фарфор.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36" name="Google Shape;1636;p86"/>
          <p:cNvSpPr txBox="1"/>
          <p:nvPr/>
        </p:nvSpPr>
        <p:spPr>
          <a:xfrm>
            <a:off x="385630" y="3333819"/>
            <a:ext cx="2178600" cy="9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Кружка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GRADE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23505/08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23505/15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37" name="Google Shape;1637;p86"/>
          <p:cNvSpPr txBox="1"/>
          <p:nvPr/>
        </p:nvSpPr>
        <p:spPr>
          <a:xfrm>
            <a:off x="485455" y="4612161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374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38" name="Google Shape;1638;p86"/>
          <p:cNvSpPr txBox="1"/>
          <p:nvPr/>
        </p:nvSpPr>
        <p:spPr>
          <a:xfrm>
            <a:off x="387250" y="4167926"/>
            <a:ext cx="340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Объём: 300 мл. Материал: фарфор.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39" name="Google Shape;1639;p86"/>
          <p:cNvSpPr/>
          <p:nvPr/>
        </p:nvSpPr>
        <p:spPr>
          <a:xfrm>
            <a:off x="3862375" y="777600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0" name="Google Shape;1640;p86"/>
          <p:cNvSpPr/>
          <p:nvPr/>
        </p:nvSpPr>
        <p:spPr>
          <a:xfrm>
            <a:off x="3862375" y="2326321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1" name="Google Shape;1641;p86"/>
          <p:cNvSpPr/>
          <p:nvPr/>
        </p:nvSpPr>
        <p:spPr>
          <a:xfrm>
            <a:off x="3862375" y="3875043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42" name="Google Shape;1642;p86"/>
          <p:cNvPicPr preferRelativeResize="0"/>
          <p:nvPr/>
        </p:nvPicPr>
        <p:blipFill rotWithShape="1">
          <a:blip r:embed="rId9" cstate="print">
            <a:alphaModFix/>
          </a:blip>
          <a:srcRect/>
          <a:stretch/>
        </p:blipFill>
        <p:spPr>
          <a:xfrm>
            <a:off x="4007286" y="908995"/>
            <a:ext cx="672475" cy="672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3" name="Google Shape;1643;p86"/>
          <p:cNvPicPr preferRelativeResize="0"/>
          <p:nvPr/>
        </p:nvPicPr>
        <p:blipFill rotWithShape="1">
          <a:blip r:embed="rId10" cstate="print">
            <a:alphaModFix/>
          </a:blip>
          <a:srcRect/>
          <a:stretch/>
        </p:blipFill>
        <p:spPr>
          <a:xfrm>
            <a:off x="4029435" y="2489370"/>
            <a:ext cx="626400" cy="62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4" name="Google Shape;1644;p86"/>
          <p:cNvPicPr preferRelativeResize="0"/>
          <p:nvPr/>
        </p:nvPicPr>
        <p:blipFill rotWithShape="1">
          <a:blip r:embed="rId11" cstate="print">
            <a:alphaModFix/>
          </a:blip>
          <a:srcRect/>
          <a:stretch/>
        </p:blipFill>
        <p:spPr>
          <a:xfrm>
            <a:off x="4029430" y="4031066"/>
            <a:ext cx="626400" cy="6264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5" name="Google Shape;1645;p86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ПОСУДА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46" name="Google Shape;1646;p86"/>
          <p:cNvSpPr/>
          <p:nvPr/>
        </p:nvSpPr>
        <p:spPr>
          <a:xfrm>
            <a:off x="478663" y="4444366"/>
            <a:ext cx="127800" cy="128700"/>
          </a:xfrm>
          <a:prstGeom prst="ellipse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647" name="Google Shape;1647;p86"/>
          <p:cNvSpPr/>
          <p:nvPr/>
        </p:nvSpPr>
        <p:spPr>
          <a:xfrm>
            <a:off x="655274" y="4444115"/>
            <a:ext cx="127800" cy="128700"/>
          </a:xfrm>
          <a:prstGeom prst="ellipse">
            <a:avLst/>
          </a:prstGeom>
          <a:solidFill>
            <a:srgbClr val="17B217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2" name="Google Shape;1652;p87"/>
          <p:cNvPicPr preferRelativeResize="0"/>
          <p:nvPr/>
        </p:nvPicPr>
        <p:blipFill rotWithShape="1">
          <a:blip r:embed="rId3" cstate="print">
            <a:alphaModFix/>
          </a:blip>
          <a:srcRect l="3780" r="3789"/>
          <a:stretch/>
        </p:blipFill>
        <p:spPr>
          <a:xfrm>
            <a:off x="4379700" y="0"/>
            <a:ext cx="4764298" cy="5154452"/>
          </a:xfrm>
          <a:prstGeom prst="rect">
            <a:avLst/>
          </a:prstGeom>
          <a:noFill/>
          <a:ln>
            <a:noFill/>
          </a:ln>
        </p:spPr>
      </p:pic>
      <p:sp>
        <p:nvSpPr>
          <p:cNvPr id="1653" name="Google Shape;1653;p87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4" name="Google Shape;1654;p87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5" name="Google Shape;1655;p87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656" name="Google Shape;1656;p87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657" name="Google Shape;1657;p87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ПОСУДА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58" name="Google Shape;1658;p87"/>
          <p:cNvSpPr/>
          <p:nvPr/>
        </p:nvSpPr>
        <p:spPr>
          <a:xfrm>
            <a:off x="482438" y="2272478"/>
            <a:ext cx="127800" cy="128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659" name="Google Shape;1659;p87"/>
          <p:cNvSpPr/>
          <p:nvPr/>
        </p:nvSpPr>
        <p:spPr>
          <a:xfrm>
            <a:off x="659049" y="2271953"/>
            <a:ext cx="127800" cy="128700"/>
          </a:xfrm>
          <a:prstGeom prst="ellipse">
            <a:avLst/>
          </a:prstGeom>
          <a:solidFill>
            <a:srgbClr val="FAE200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660" name="Google Shape;1660;p87"/>
          <p:cNvSpPr/>
          <p:nvPr/>
        </p:nvSpPr>
        <p:spPr>
          <a:xfrm>
            <a:off x="835649" y="2271953"/>
            <a:ext cx="127800" cy="128700"/>
          </a:xfrm>
          <a:prstGeom prst="ellipse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pic>
        <p:nvPicPr>
          <p:cNvPr id="1661" name="Google Shape;1661;p87" descr="Google Shape;2191;p79"/>
          <p:cNvPicPr preferRelativeResize="0"/>
          <p:nvPr/>
        </p:nvPicPr>
        <p:blipFill rotWithShape="1">
          <a:blip r:embed="rId5" cstate="print">
            <a:alphaModFix/>
          </a:blip>
          <a:srcRect/>
          <a:stretch/>
        </p:blipFill>
        <p:spPr>
          <a:xfrm>
            <a:off x="8199449" y="4627998"/>
            <a:ext cx="520050" cy="240700"/>
          </a:xfrm>
          <a:prstGeom prst="rect">
            <a:avLst/>
          </a:prstGeom>
          <a:noFill/>
          <a:ln>
            <a:noFill/>
          </a:ln>
        </p:spPr>
      </p:pic>
      <p:sp>
        <p:nvSpPr>
          <p:cNvPr id="1662" name="Google Shape;1662;p87"/>
          <p:cNvSpPr/>
          <p:nvPr/>
        </p:nvSpPr>
        <p:spPr>
          <a:xfrm>
            <a:off x="3862375" y="102124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3" name="Google Shape;1663;p87"/>
          <p:cNvSpPr/>
          <p:nvPr/>
        </p:nvSpPr>
        <p:spPr>
          <a:xfrm>
            <a:off x="3862375" y="304086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64" name="Google Shape;1664;p87"/>
          <p:cNvPicPr preferRelativeResize="0"/>
          <p:nvPr/>
        </p:nvPicPr>
        <p:blipFill rotWithShape="1">
          <a:blip r:embed="rId6" cstate="print">
            <a:alphaModFix/>
          </a:blip>
          <a:srcRect/>
          <a:stretch/>
        </p:blipFill>
        <p:spPr>
          <a:xfrm>
            <a:off x="4014700" y="1175963"/>
            <a:ext cx="643074" cy="6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5" name="Google Shape;1665;p87"/>
          <p:cNvPicPr preferRelativeResize="0"/>
          <p:nvPr/>
        </p:nvPicPr>
        <p:blipFill rotWithShape="1">
          <a:blip r:embed="rId7" cstate="print">
            <a:alphaModFix/>
          </a:blip>
          <a:srcRect/>
          <a:stretch/>
        </p:blipFill>
        <p:spPr>
          <a:xfrm>
            <a:off x="4014700" y="3210288"/>
            <a:ext cx="643074" cy="643076"/>
          </a:xfrm>
          <a:prstGeom prst="rect">
            <a:avLst/>
          </a:prstGeom>
          <a:noFill/>
          <a:ln>
            <a:noFill/>
          </a:ln>
        </p:spPr>
      </p:pic>
      <p:sp>
        <p:nvSpPr>
          <p:cNvPr id="1666" name="Google Shape;1666;p87"/>
          <p:cNvSpPr txBox="1"/>
          <p:nvPr/>
        </p:nvSpPr>
        <p:spPr>
          <a:xfrm>
            <a:off x="385623" y="886400"/>
            <a:ext cx="3162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Кружка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ДЛЯ СУБЛИМАЦИИ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23511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67" name="Google Shape;1667;p87"/>
          <p:cNvSpPr txBox="1"/>
          <p:nvPr/>
        </p:nvSpPr>
        <p:spPr>
          <a:xfrm>
            <a:off x="485455" y="2474881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159 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68" name="Google Shape;1668;p87"/>
          <p:cNvSpPr txBox="1"/>
          <p:nvPr/>
        </p:nvSpPr>
        <p:spPr>
          <a:xfrm>
            <a:off x="387250" y="1540901"/>
            <a:ext cx="3402600" cy="73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керамика.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Объём: 330 мл.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Яркая, насыщенная расцветка внутри.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Цветная ручка, согласующаяся с внутренним оттенком.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69" name="Google Shape;1669;p87"/>
          <p:cNvSpPr txBox="1"/>
          <p:nvPr/>
        </p:nvSpPr>
        <p:spPr>
          <a:xfrm>
            <a:off x="385625" y="2746300"/>
            <a:ext cx="30708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Кружка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ДЛЯ СУБЛИМАЦИИ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23513/01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70" name="Google Shape;1670;p87"/>
          <p:cNvSpPr txBox="1"/>
          <p:nvPr/>
        </p:nvSpPr>
        <p:spPr>
          <a:xfrm>
            <a:off x="485455" y="3889882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199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71" name="Google Shape;1671;p87"/>
          <p:cNvSpPr txBox="1"/>
          <p:nvPr/>
        </p:nvSpPr>
        <p:spPr>
          <a:xfrm>
            <a:off x="387250" y="3400795"/>
            <a:ext cx="34026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керамика.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Объём: 425 мл.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6" name="Google Shape;1676;p88"/>
          <p:cNvPicPr preferRelativeResize="0"/>
          <p:nvPr/>
        </p:nvPicPr>
        <p:blipFill rotWithShape="1">
          <a:blip r:embed="rId3" cstate="print">
            <a:alphaModFix/>
          </a:blip>
          <a:srcRect l="3780" r="3789"/>
          <a:stretch/>
        </p:blipFill>
        <p:spPr>
          <a:xfrm>
            <a:off x="4379700" y="0"/>
            <a:ext cx="4764298" cy="5154453"/>
          </a:xfrm>
          <a:prstGeom prst="rect">
            <a:avLst/>
          </a:prstGeom>
          <a:noFill/>
          <a:ln>
            <a:noFill/>
          </a:ln>
        </p:spPr>
      </p:pic>
      <p:sp>
        <p:nvSpPr>
          <p:cNvPr id="1677" name="Google Shape;1677;p88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E8ED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8" name="Google Shape;1678;p88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9" name="Google Shape;1679;p88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680" name="Google Shape;1680;p88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681" name="Google Shape;1681;p88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ПОСУДА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682" name="Google Shape;1682;p88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8175625" y="4597649"/>
            <a:ext cx="578225" cy="271050"/>
          </a:xfrm>
          <a:prstGeom prst="rect">
            <a:avLst/>
          </a:prstGeom>
          <a:noFill/>
          <a:ln>
            <a:noFill/>
          </a:ln>
        </p:spPr>
      </p:pic>
      <p:sp>
        <p:nvSpPr>
          <p:cNvPr id="1683" name="Google Shape;1683;p88"/>
          <p:cNvSpPr txBox="1"/>
          <p:nvPr/>
        </p:nvSpPr>
        <p:spPr>
          <a:xfrm>
            <a:off x="385630" y="717126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Чайная пара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ICE CREAM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27600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84" name="Google Shape;1684;p88"/>
          <p:cNvSpPr txBox="1"/>
          <p:nvPr/>
        </p:nvSpPr>
        <p:spPr>
          <a:xfrm>
            <a:off x="485455" y="1871573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323 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85" name="Google Shape;1685;p88"/>
          <p:cNvSpPr txBox="1"/>
          <p:nvPr/>
        </p:nvSpPr>
        <p:spPr>
          <a:xfrm>
            <a:off x="387250" y="1355517"/>
            <a:ext cx="340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Объём: 200 мл. Материал: фарфор.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86" name="Google Shape;1686;p88"/>
          <p:cNvSpPr txBox="1"/>
          <p:nvPr/>
        </p:nvSpPr>
        <p:spPr>
          <a:xfrm>
            <a:off x="385630" y="2025471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Чайная пара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TENDER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25703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87" name="Google Shape;1687;p88"/>
          <p:cNvSpPr txBox="1"/>
          <p:nvPr/>
        </p:nvSpPr>
        <p:spPr>
          <a:xfrm>
            <a:off x="485455" y="3161696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595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88" name="Google Shape;1688;p88"/>
          <p:cNvSpPr txBox="1"/>
          <p:nvPr/>
        </p:nvSpPr>
        <p:spPr>
          <a:xfrm>
            <a:off x="387250" y="2654790"/>
            <a:ext cx="340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Объём: 250 мл. Материал: фарфор.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89" name="Google Shape;1689;p88"/>
          <p:cNvSpPr txBox="1"/>
          <p:nvPr/>
        </p:nvSpPr>
        <p:spPr>
          <a:xfrm>
            <a:off x="385630" y="3333819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Чайная/кофейная пара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CAPPUCCINO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27800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90" name="Google Shape;1690;p88"/>
          <p:cNvSpPr txBox="1"/>
          <p:nvPr/>
        </p:nvSpPr>
        <p:spPr>
          <a:xfrm>
            <a:off x="485455" y="4403473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589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91" name="Google Shape;1691;p88"/>
          <p:cNvSpPr txBox="1"/>
          <p:nvPr/>
        </p:nvSpPr>
        <p:spPr>
          <a:xfrm>
            <a:off x="387250" y="3959239"/>
            <a:ext cx="340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Объём: 260 мл. Материал: фарфор.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92" name="Google Shape;1692;p88"/>
          <p:cNvSpPr/>
          <p:nvPr/>
        </p:nvSpPr>
        <p:spPr>
          <a:xfrm>
            <a:off x="3862375" y="777600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3" name="Google Shape;1693;p88"/>
          <p:cNvSpPr/>
          <p:nvPr/>
        </p:nvSpPr>
        <p:spPr>
          <a:xfrm>
            <a:off x="3862375" y="2326321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4" name="Google Shape;1694;p88"/>
          <p:cNvSpPr/>
          <p:nvPr/>
        </p:nvSpPr>
        <p:spPr>
          <a:xfrm>
            <a:off x="3862375" y="3875043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95" name="Google Shape;1695;p88"/>
          <p:cNvPicPr preferRelativeResize="0"/>
          <p:nvPr/>
        </p:nvPicPr>
        <p:blipFill rotWithShape="1">
          <a:blip r:embed="rId9" cstate="print">
            <a:alphaModFix/>
          </a:blip>
          <a:srcRect/>
          <a:stretch/>
        </p:blipFill>
        <p:spPr>
          <a:xfrm>
            <a:off x="4029430" y="4031066"/>
            <a:ext cx="626400" cy="626400"/>
          </a:xfrm>
          <a:prstGeom prst="rect">
            <a:avLst/>
          </a:prstGeom>
          <a:noFill/>
          <a:ln>
            <a:noFill/>
          </a:ln>
        </p:spPr>
      </p:pic>
      <p:sp>
        <p:nvSpPr>
          <p:cNvPr id="1696" name="Google Shape;1696;p88"/>
          <p:cNvSpPr/>
          <p:nvPr/>
        </p:nvSpPr>
        <p:spPr>
          <a:xfrm>
            <a:off x="478663" y="4235678"/>
            <a:ext cx="127800" cy="128700"/>
          </a:xfrm>
          <a:prstGeom prst="ellipse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697" name="Google Shape;1697;p88"/>
          <p:cNvSpPr/>
          <p:nvPr/>
        </p:nvSpPr>
        <p:spPr>
          <a:xfrm>
            <a:off x="655274" y="4235428"/>
            <a:ext cx="127800" cy="128700"/>
          </a:xfrm>
          <a:prstGeom prst="ellipse">
            <a:avLst/>
          </a:prstGeom>
          <a:solidFill>
            <a:srgbClr val="17B217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698" name="Google Shape;1698;p88"/>
          <p:cNvSpPr/>
          <p:nvPr/>
        </p:nvSpPr>
        <p:spPr>
          <a:xfrm>
            <a:off x="485438" y="1671566"/>
            <a:ext cx="127800" cy="128700"/>
          </a:xfrm>
          <a:prstGeom prst="ellipse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699" name="Google Shape;1699;p88"/>
          <p:cNvSpPr/>
          <p:nvPr/>
        </p:nvSpPr>
        <p:spPr>
          <a:xfrm>
            <a:off x="662049" y="1671040"/>
            <a:ext cx="127800" cy="128700"/>
          </a:xfrm>
          <a:prstGeom prst="ellipse">
            <a:avLst/>
          </a:prstGeom>
          <a:solidFill>
            <a:srgbClr val="6AA84F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pic>
        <p:nvPicPr>
          <p:cNvPr id="1700" name="Google Shape;1700;p88"/>
          <p:cNvPicPr preferRelativeResize="0"/>
          <p:nvPr/>
        </p:nvPicPr>
        <p:blipFill rotWithShape="1">
          <a:blip r:embed="rId10" cstate="print">
            <a:alphaModFix/>
          </a:blip>
          <a:srcRect/>
          <a:stretch/>
        </p:blipFill>
        <p:spPr>
          <a:xfrm>
            <a:off x="4028488" y="931013"/>
            <a:ext cx="643075" cy="643075"/>
          </a:xfrm>
          <a:prstGeom prst="rect">
            <a:avLst/>
          </a:prstGeom>
          <a:noFill/>
          <a:ln>
            <a:noFill/>
          </a:ln>
        </p:spPr>
      </p:pic>
      <p:sp>
        <p:nvSpPr>
          <p:cNvPr id="1701" name="Google Shape;1701;p88"/>
          <p:cNvSpPr/>
          <p:nvPr/>
        </p:nvSpPr>
        <p:spPr>
          <a:xfrm>
            <a:off x="485450" y="2947841"/>
            <a:ext cx="127800" cy="128700"/>
          </a:xfrm>
          <a:prstGeom prst="ellipse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702" name="Google Shape;1702;p88"/>
          <p:cNvSpPr/>
          <p:nvPr/>
        </p:nvSpPr>
        <p:spPr>
          <a:xfrm>
            <a:off x="662061" y="2947315"/>
            <a:ext cx="127800" cy="128700"/>
          </a:xfrm>
          <a:prstGeom prst="ellipse">
            <a:avLst/>
          </a:prstGeom>
          <a:solidFill>
            <a:srgbClr val="292929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703" name="Google Shape;1703;p88"/>
          <p:cNvSpPr/>
          <p:nvPr/>
        </p:nvSpPr>
        <p:spPr>
          <a:xfrm>
            <a:off x="838661" y="2947315"/>
            <a:ext cx="127800" cy="128700"/>
          </a:xfrm>
          <a:prstGeom prst="ellipse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704" name="Google Shape;1704;p88"/>
          <p:cNvSpPr/>
          <p:nvPr/>
        </p:nvSpPr>
        <p:spPr>
          <a:xfrm>
            <a:off x="1015261" y="2947315"/>
            <a:ext cx="127800" cy="128700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pic>
        <p:nvPicPr>
          <p:cNvPr id="1705" name="Google Shape;1705;p88"/>
          <p:cNvPicPr preferRelativeResize="0"/>
          <p:nvPr/>
        </p:nvPicPr>
        <p:blipFill rotWithShape="1">
          <a:blip r:embed="rId11" cstate="print">
            <a:alphaModFix/>
          </a:blip>
          <a:srcRect/>
          <a:stretch/>
        </p:blipFill>
        <p:spPr>
          <a:xfrm>
            <a:off x="4028488" y="2481038"/>
            <a:ext cx="643075" cy="643075"/>
          </a:xfrm>
          <a:prstGeom prst="rect">
            <a:avLst/>
          </a:prstGeom>
          <a:noFill/>
          <a:ln>
            <a:noFill/>
          </a:ln>
        </p:spPr>
      </p:pic>
      <p:sp>
        <p:nvSpPr>
          <p:cNvPr id="1706" name="Google Shape;1706;p88"/>
          <p:cNvSpPr/>
          <p:nvPr/>
        </p:nvSpPr>
        <p:spPr>
          <a:xfrm>
            <a:off x="831886" y="4235415"/>
            <a:ext cx="127800" cy="128700"/>
          </a:xfrm>
          <a:prstGeom prst="ellipse">
            <a:avLst/>
          </a:prstGeom>
          <a:solidFill>
            <a:srgbClr val="292929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707" name="Google Shape;1707;p88"/>
          <p:cNvSpPr/>
          <p:nvPr/>
        </p:nvSpPr>
        <p:spPr>
          <a:xfrm>
            <a:off x="1008486" y="4235415"/>
            <a:ext cx="127800" cy="128700"/>
          </a:xfrm>
          <a:prstGeom prst="ellipse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708" name="Google Shape;1708;p88"/>
          <p:cNvSpPr/>
          <p:nvPr/>
        </p:nvSpPr>
        <p:spPr>
          <a:xfrm>
            <a:off x="1185086" y="4235415"/>
            <a:ext cx="127800" cy="128700"/>
          </a:xfrm>
          <a:prstGeom prst="ellipse">
            <a:avLst/>
          </a:prstGeom>
          <a:solidFill>
            <a:srgbClr val="FFE500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3" name="Google Shape;1713;p89"/>
          <p:cNvPicPr preferRelativeResize="0"/>
          <p:nvPr/>
        </p:nvPicPr>
        <p:blipFill rotWithShape="1">
          <a:blip r:embed="rId3" cstate="print">
            <a:alphaModFix/>
          </a:blip>
          <a:srcRect r="7570"/>
          <a:stretch/>
        </p:blipFill>
        <p:spPr>
          <a:xfrm>
            <a:off x="4379700" y="0"/>
            <a:ext cx="4764298" cy="5154453"/>
          </a:xfrm>
          <a:prstGeom prst="rect">
            <a:avLst/>
          </a:prstGeom>
          <a:noFill/>
          <a:ln>
            <a:noFill/>
          </a:ln>
        </p:spPr>
      </p:pic>
      <p:sp>
        <p:nvSpPr>
          <p:cNvPr id="1714" name="Google Shape;1714;p89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EEE9E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5" name="Google Shape;1715;p89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6" name="Google Shape;1716;p89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717" name="Google Shape;1717;p89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718" name="Google Shape;1718;p89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ПОСУДА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19" name="Google Shape;1719;p89"/>
          <p:cNvSpPr/>
          <p:nvPr/>
        </p:nvSpPr>
        <p:spPr>
          <a:xfrm>
            <a:off x="482438" y="2143653"/>
            <a:ext cx="127800" cy="128700"/>
          </a:xfrm>
          <a:prstGeom prst="ellipse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720" name="Google Shape;1720;p89"/>
          <p:cNvSpPr/>
          <p:nvPr/>
        </p:nvSpPr>
        <p:spPr>
          <a:xfrm>
            <a:off x="659049" y="2143128"/>
            <a:ext cx="127800" cy="128700"/>
          </a:xfrm>
          <a:prstGeom prst="ellipse">
            <a:avLst/>
          </a:prstGeom>
          <a:solidFill>
            <a:srgbClr val="1C4587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721" name="Google Shape;1721;p89"/>
          <p:cNvSpPr/>
          <p:nvPr/>
        </p:nvSpPr>
        <p:spPr>
          <a:xfrm>
            <a:off x="3862375" y="102124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2" name="Google Shape;1722;p89"/>
          <p:cNvSpPr/>
          <p:nvPr/>
        </p:nvSpPr>
        <p:spPr>
          <a:xfrm>
            <a:off x="3862375" y="304086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23" name="Google Shape;1723;p89"/>
          <p:cNvPicPr preferRelativeResize="0"/>
          <p:nvPr/>
        </p:nvPicPr>
        <p:blipFill rotWithShape="1">
          <a:blip r:embed="rId5" cstate="print">
            <a:alphaModFix/>
          </a:blip>
          <a:srcRect/>
          <a:stretch/>
        </p:blipFill>
        <p:spPr>
          <a:xfrm>
            <a:off x="4014700" y="1175963"/>
            <a:ext cx="643075" cy="6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4" name="Google Shape;1724;p89"/>
          <p:cNvPicPr preferRelativeResize="0"/>
          <p:nvPr/>
        </p:nvPicPr>
        <p:blipFill rotWithShape="1">
          <a:blip r:embed="rId6" cstate="print">
            <a:alphaModFix/>
          </a:blip>
          <a:srcRect/>
          <a:stretch/>
        </p:blipFill>
        <p:spPr>
          <a:xfrm>
            <a:off x="4014700" y="3210288"/>
            <a:ext cx="643075" cy="643075"/>
          </a:xfrm>
          <a:prstGeom prst="rect">
            <a:avLst/>
          </a:prstGeom>
          <a:noFill/>
          <a:ln>
            <a:noFill/>
          </a:ln>
        </p:spPr>
      </p:pic>
      <p:sp>
        <p:nvSpPr>
          <p:cNvPr id="1725" name="Google Shape;1725;p89"/>
          <p:cNvSpPr txBox="1"/>
          <p:nvPr/>
        </p:nvSpPr>
        <p:spPr>
          <a:xfrm>
            <a:off x="385623" y="886400"/>
            <a:ext cx="3162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292929"/>
                </a:solidFill>
                <a:latin typeface="Montserrat"/>
                <a:ea typeface="Montserrat"/>
                <a:cs typeface="Montserrat"/>
                <a:sym typeface="Montserrat"/>
              </a:rPr>
              <a:t>Кружка</a:t>
            </a:r>
            <a:endParaRPr sz="1000">
              <a:solidFill>
                <a:srgbClr val="29292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rgbClr val="29292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MILA</a:t>
            </a:r>
            <a:endParaRPr sz="1500">
              <a:solidFill>
                <a:srgbClr val="292929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rgbClr val="292929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25904</a:t>
            </a:r>
            <a:endParaRPr sz="1000">
              <a:solidFill>
                <a:srgbClr val="29292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26" name="Google Shape;1726;p89"/>
          <p:cNvSpPr txBox="1"/>
          <p:nvPr/>
        </p:nvSpPr>
        <p:spPr>
          <a:xfrm>
            <a:off x="485455" y="2346056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231 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27" name="Google Shape;1727;p89"/>
          <p:cNvSpPr txBox="1"/>
          <p:nvPr/>
        </p:nvSpPr>
        <p:spPr>
          <a:xfrm>
            <a:off x="387250" y="1540901"/>
            <a:ext cx="34026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керамика.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Объём: 370 мл.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Удобная ручка и визуально приятный матовый оттенок.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28" name="Google Shape;1728;p89"/>
          <p:cNvSpPr txBox="1"/>
          <p:nvPr/>
        </p:nvSpPr>
        <p:spPr>
          <a:xfrm>
            <a:off x="385625" y="2617475"/>
            <a:ext cx="30708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Кружка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TERRAZZO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27601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29" name="Google Shape;1729;p89"/>
          <p:cNvSpPr txBox="1"/>
          <p:nvPr/>
        </p:nvSpPr>
        <p:spPr>
          <a:xfrm>
            <a:off x="387250" y="3271970"/>
            <a:ext cx="34026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фарфор.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Объём: 330 мл.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30" name="Google Shape;1730;p89"/>
          <p:cNvSpPr txBox="1"/>
          <p:nvPr/>
        </p:nvSpPr>
        <p:spPr>
          <a:xfrm>
            <a:off x="488842" y="3933410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en-US" sz="1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319</a:t>
            </a:r>
            <a:r>
              <a:rPr lang="ru" sz="1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" sz="1000" b="1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₽</a:t>
            </a:r>
            <a:endParaRPr sz="1000" b="1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31" name="Google Shape;1731;p89"/>
          <p:cNvSpPr/>
          <p:nvPr/>
        </p:nvSpPr>
        <p:spPr>
          <a:xfrm>
            <a:off x="482050" y="3721891"/>
            <a:ext cx="127800" cy="128700"/>
          </a:xfrm>
          <a:prstGeom prst="ellipse">
            <a:avLst/>
          </a:prstGeom>
          <a:solidFill>
            <a:srgbClr val="F4CCCC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732" name="Google Shape;1732;p89"/>
          <p:cNvSpPr/>
          <p:nvPr/>
        </p:nvSpPr>
        <p:spPr>
          <a:xfrm>
            <a:off x="658661" y="3721365"/>
            <a:ext cx="127800" cy="128700"/>
          </a:xfrm>
          <a:prstGeom prst="ellipse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733" name="Google Shape;1733;p89"/>
          <p:cNvSpPr/>
          <p:nvPr/>
        </p:nvSpPr>
        <p:spPr>
          <a:xfrm>
            <a:off x="835261" y="3721365"/>
            <a:ext cx="127800" cy="128700"/>
          </a:xfrm>
          <a:prstGeom prst="ellipse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8" name="Google Shape;1738;p90"/>
          <p:cNvPicPr preferRelativeResize="0"/>
          <p:nvPr/>
        </p:nvPicPr>
        <p:blipFill rotWithShape="1">
          <a:blip r:embed="rId3" cstate="print">
            <a:alphaModFix/>
          </a:blip>
          <a:srcRect l="4072" t="10992" r="13656"/>
          <a:stretch/>
        </p:blipFill>
        <p:spPr>
          <a:xfrm>
            <a:off x="4379700" y="0"/>
            <a:ext cx="4764298" cy="5154453"/>
          </a:xfrm>
          <a:prstGeom prst="rect">
            <a:avLst/>
          </a:prstGeom>
          <a:noFill/>
          <a:ln>
            <a:noFill/>
          </a:ln>
        </p:spPr>
      </p:pic>
      <p:sp>
        <p:nvSpPr>
          <p:cNvPr id="1739" name="Google Shape;1739;p90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C4BA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0" name="Google Shape;1740;p90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1" name="Google Shape;1741;p90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742" name="Google Shape;1742;p90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743" name="Google Shape;1743;p90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ПОСУДА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44" name="Google Shape;1744;p90"/>
          <p:cNvSpPr/>
          <p:nvPr/>
        </p:nvSpPr>
        <p:spPr>
          <a:xfrm>
            <a:off x="482438" y="2143653"/>
            <a:ext cx="127800" cy="128700"/>
          </a:xfrm>
          <a:prstGeom prst="ellipse">
            <a:avLst/>
          </a:prstGeom>
          <a:solidFill>
            <a:srgbClr val="17B217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745" name="Google Shape;1745;p90"/>
          <p:cNvSpPr/>
          <p:nvPr/>
        </p:nvSpPr>
        <p:spPr>
          <a:xfrm>
            <a:off x="659049" y="2143128"/>
            <a:ext cx="127800" cy="128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746" name="Google Shape;1746;p90"/>
          <p:cNvSpPr/>
          <p:nvPr/>
        </p:nvSpPr>
        <p:spPr>
          <a:xfrm>
            <a:off x="3862375" y="102124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7" name="Google Shape;1747;p90"/>
          <p:cNvSpPr/>
          <p:nvPr/>
        </p:nvSpPr>
        <p:spPr>
          <a:xfrm>
            <a:off x="3862375" y="304086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48" name="Google Shape;1748;p90"/>
          <p:cNvPicPr preferRelativeResize="0"/>
          <p:nvPr/>
        </p:nvPicPr>
        <p:blipFill rotWithShape="1">
          <a:blip r:embed="rId5" cstate="print">
            <a:alphaModFix/>
          </a:blip>
          <a:srcRect/>
          <a:stretch/>
        </p:blipFill>
        <p:spPr>
          <a:xfrm>
            <a:off x="4014700" y="1175963"/>
            <a:ext cx="643075" cy="6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9" name="Google Shape;1749;p90"/>
          <p:cNvPicPr preferRelativeResize="0"/>
          <p:nvPr/>
        </p:nvPicPr>
        <p:blipFill rotWithShape="1">
          <a:blip r:embed="rId6" cstate="print">
            <a:alphaModFix/>
          </a:blip>
          <a:srcRect/>
          <a:stretch/>
        </p:blipFill>
        <p:spPr>
          <a:xfrm>
            <a:off x="4014700" y="3210288"/>
            <a:ext cx="643075" cy="643075"/>
          </a:xfrm>
          <a:prstGeom prst="rect">
            <a:avLst/>
          </a:prstGeom>
          <a:noFill/>
          <a:ln>
            <a:noFill/>
          </a:ln>
        </p:spPr>
      </p:pic>
      <p:sp>
        <p:nvSpPr>
          <p:cNvPr id="1750" name="Google Shape;1750;p90"/>
          <p:cNvSpPr txBox="1"/>
          <p:nvPr/>
        </p:nvSpPr>
        <p:spPr>
          <a:xfrm>
            <a:off x="385623" y="886400"/>
            <a:ext cx="3162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Кружка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PERLA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27602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51" name="Google Shape;1751;p90"/>
          <p:cNvSpPr txBox="1"/>
          <p:nvPr/>
        </p:nvSpPr>
        <p:spPr>
          <a:xfrm>
            <a:off x="485455" y="2346056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399 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52" name="Google Shape;1752;p90"/>
          <p:cNvSpPr txBox="1"/>
          <p:nvPr/>
        </p:nvSpPr>
        <p:spPr>
          <a:xfrm>
            <a:off x="387250" y="1540901"/>
            <a:ext cx="34026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фарфор.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Объём: 350 мл.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Кружка с жемчужным блеском или эффектом перламутра.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53" name="Google Shape;1753;p90"/>
          <p:cNvSpPr txBox="1"/>
          <p:nvPr/>
        </p:nvSpPr>
        <p:spPr>
          <a:xfrm>
            <a:off x="385625" y="2617475"/>
            <a:ext cx="30708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Кружка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RAINSTORM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27700/141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54" name="Google Shape;1754;p90"/>
          <p:cNvSpPr txBox="1"/>
          <p:nvPr/>
        </p:nvSpPr>
        <p:spPr>
          <a:xfrm>
            <a:off x="387250" y="3271970"/>
            <a:ext cx="34026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керамика.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Объём: 350 мл.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55" name="Google Shape;1755;p90"/>
          <p:cNvSpPr txBox="1"/>
          <p:nvPr/>
        </p:nvSpPr>
        <p:spPr>
          <a:xfrm>
            <a:off x="488842" y="3933410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236 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56" name="Google Shape;1756;p90"/>
          <p:cNvSpPr/>
          <p:nvPr/>
        </p:nvSpPr>
        <p:spPr>
          <a:xfrm>
            <a:off x="482050" y="3721891"/>
            <a:ext cx="127800" cy="128700"/>
          </a:xfrm>
          <a:prstGeom prst="ellipse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757" name="Google Shape;1757;p90"/>
          <p:cNvSpPr/>
          <p:nvPr/>
        </p:nvSpPr>
        <p:spPr>
          <a:xfrm>
            <a:off x="835650" y="2145578"/>
            <a:ext cx="127800" cy="1287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758" name="Google Shape;1758;p90"/>
          <p:cNvSpPr/>
          <p:nvPr/>
        </p:nvSpPr>
        <p:spPr>
          <a:xfrm>
            <a:off x="1012261" y="2145053"/>
            <a:ext cx="127800" cy="128700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759" name="Google Shape;1759;p90"/>
          <p:cNvSpPr/>
          <p:nvPr/>
        </p:nvSpPr>
        <p:spPr>
          <a:xfrm>
            <a:off x="1188861" y="2145053"/>
            <a:ext cx="127800" cy="128700"/>
          </a:xfrm>
          <a:prstGeom prst="ellipse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pic>
        <p:nvPicPr>
          <p:cNvPr id="1760" name="Google Shape;1760;p90"/>
          <p:cNvPicPr preferRelativeResize="0"/>
          <p:nvPr/>
        </p:nvPicPr>
        <p:blipFill>
          <a:blip r:embed="rId9" cstate="print">
            <a:alphaModFix/>
          </a:blip>
          <a:stretch>
            <a:fillRect/>
          </a:stretch>
        </p:blipFill>
        <p:spPr>
          <a:xfrm>
            <a:off x="8246174" y="4698996"/>
            <a:ext cx="473325" cy="168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5" name="Google Shape;1765;p91"/>
          <p:cNvPicPr preferRelativeResize="0"/>
          <p:nvPr/>
        </p:nvPicPr>
        <p:blipFill rotWithShape="1">
          <a:blip r:embed="rId3" cstate="print">
            <a:alphaModFix/>
          </a:blip>
          <a:srcRect l="3780" r="3789"/>
          <a:stretch/>
        </p:blipFill>
        <p:spPr>
          <a:xfrm>
            <a:off x="4379700" y="0"/>
            <a:ext cx="4764298" cy="5154453"/>
          </a:xfrm>
          <a:prstGeom prst="rect">
            <a:avLst/>
          </a:prstGeom>
          <a:noFill/>
          <a:ln>
            <a:noFill/>
          </a:ln>
        </p:spPr>
      </p:pic>
      <p:sp>
        <p:nvSpPr>
          <p:cNvPr id="1766" name="Google Shape;1766;p91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D9D2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7" name="Google Shape;1767;p91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8" name="Google Shape;1768;p91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769" name="Google Shape;1769;p91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770" name="Google Shape;1770;p91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ПОСУДА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71" name="Google Shape;1771;p91"/>
          <p:cNvSpPr/>
          <p:nvPr/>
        </p:nvSpPr>
        <p:spPr>
          <a:xfrm>
            <a:off x="482438" y="2143653"/>
            <a:ext cx="127800" cy="1287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772" name="Google Shape;1772;p91"/>
          <p:cNvSpPr/>
          <p:nvPr/>
        </p:nvSpPr>
        <p:spPr>
          <a:xfrm>
            <a:off x="3862375" y="102124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3" name="Google Shape;1773;p91"/>
          <p:cNvSpPr/>
          <p:nvPr/>
        </p:nvSpPr>
        <p:spPr>
          <a:xfrm>
            <a:off x="3862375" y="304086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74" name="Google Shape;1774;p91"/>
          <p:cNvPicPr preferRelativeResize="0"/>
          <p:nvPr/>
        </p:nvPicPr>
        <p:blipFill>
          <a:blip r:embed="rId5" cstate="print"/>
          <a:stretch>
            <a:fillRect/>
          </a:stretch>
        </p:blipFill>
        <p:spPr>
          <a:xfrm>
            <a:off x="4014700" y="1175963"/>
            <a:ext cx="643075" cy="6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5" name="Google Shape;1775;p91"/>
          <p:cNvPicPr preferRelativeResize="0"/>
          <p:nvPr/>
        </p:nvPicPr>
        <p:blipFill rotWithShape="1">
          <a:blip r:embed="rId6" cstate="print">
            <a:alphaModFix/>
          </a:blip>
          <a:srcRect/>
          <a:stretch/>
        </p:blipFill>
        <p:spPr>
          <a:xfrm>
            <a:off x="4014700" y="3210288"/>
            <a:ext cx="643075" cy="643075"/>
          </a:xfrm>
          <a:prstGeom prst="rect">
            <a:avLst/>
          </a:prstGeom>
          <a:noFill/>
          <a:ln>
            <a:noFill/>
          </a:ln>
        </p:spPr>
      </p:pic>
      <p:sp>
        <p:nvSpPr>
          <p:cNvPr id="1776" name="Google Shape;1776;p91"/>
          <p:cNvSpPr txBox="1"/>
          <p:nvPr/>
        </p:nvSpPr>
        <p:spPr>
          <a:xfrm>
            <a:off x="385623" y="886400"/>
            <a:ext cx="3162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Термокружка вакуумная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BREW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28002/47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77" name="Google Shape;1777;p91"/>
          <p:cNvSpPr txBox="1"/>
          <p:nvPr/>
        </p:nvSpPr>
        <p:spPr>
          <a:xfrm>
            <a:off x="485455" y="2346056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1 155 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78" name="Google Shape;1778;p91"/>
          <p:cNvSpPr txBox="1"/>
          <p:nvPr/>
        </p:nvSpPr>
        <p:spPr>
          <a:xfrm>
            <a:off x="387250" y="1540901"/>
            <a:ext cx="34026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нержавеющая сталь.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Объём: 380 мл.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Уникальная термокружка с ситечком.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79" name="Google Shape;1779;p91"/>
          <p:cNvSpPr txBox="1"/>
          <p:nvPr/>
        </p:nvSpPr>
        <p:spPr>
          <a:xfrm>
            <a:off x="385625" y="2617475"/>
            <a:ext cx="30708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292929"/>
                </a:solidFill>
                <a:latin typeface="Montserrat"/>
                <a:ea typeface="Montserrat"/>
                <a:cs typeface="Montserrat"/>
                <a:sym typeface="Montserrat"/>
              </a:rPr>
              <a:t>Термокружка вакуумная </a:t>
            </a:r>
            <a:endParaRPr sz="1000">
              <a:solidFill>
                <a:srgbClr val="29292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rgbClr val="29292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SPACE</a:t>
            </a:r>
            <a:endParaRPr sz="1500">
              <a:solidFill>
                <a:srgbClr val="292929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rgbClr val="292929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29002/15</a:t>
            </a:r>
            <a:endParaRPr sz="1000">
              <a:solidFill>
                <a:srgbClr val="29292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80" name="Google Shape;1780;p91"/>
          <p:cNvSpPr txBox="1"/>
          <p:nvPr/>
        </p:nvSpPr>
        <p:spPr>
          <a:xfrm>
            <a:off x="387250" y="3271970"/>
            <a:ext cx="34026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металл, пластик.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Объём: 450 мл.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81" name="Google Shape;1781;p91"/>
          <p:cNvSpPr txBox="1"/>
          <p:nvPr/>
        </p:nvSpPr>
        <p:spPr>
          <a:xfrm>
            <a:off x="488842" y="3933410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919 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82" name="Google Shape;1782;p91"/>
          <p:cNvSpPr/>
          <p:nvPr/>
        </p:nvSpPr>
        <p:spPr>
          <a:xfrm>
            <a:off x="482050" y="3721891"/>
            <a:ext cx="127800" cy="128700"/>
          </a:xfrm>
          <a:prstGeom prst="ellipse">
            <a:avLst/>
          </a:prstGeom>
          <a:solidFill>
            <a:srgbClr val="17B217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20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4379625" y="0"/>
            <a:ext cx="4764374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0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0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20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0" name="Google Shape;200;p20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C2C8C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20"/>
          <p:cNvSpPr txBox="1"/>
          <p:nvPr/>
        </p:nvSpPr>
        <p:spPr>
          <a:xfrm>
            <a:off x="385630" y="1060729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Рюкзак с RFID защитой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GRAN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977989/30</a:t>
            </a:r>
            <a:endParaRPr sz="1000" u="sng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2" name="Google Shape;202;p20"/>
          <p:cNvSpPr txBox="1"/>
          <p:nvPr/>
        </p:nvSpPr>
        <p:spPr>
          <a:xfrm>
            <a:off x="485455" y="3845424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6 499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3" name="Google Shape;203;p20"/>
          <p:cNvSpPr/>
          <p:nvPr/>
        </p:nvSpPr>
        <p:spPr>
          <a:xfrm>
            <a:off x="478663" y="3636081"/>
            <a:ext cx="127800" cy="1287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 w="7975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204" name="Google Shape;204;p20"/>
          <p:cNvSpPr txBox="1"/>
          <p:nvPr/>
        </p:nvSpPr>
        <p:spPr>
          <a:xfrm>
            <a:off x="387250" y="1833467"/>
            <a:ext cx="34026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47x28х17 см.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Объем: 22 л.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100% полиэстер.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Подходит для ноутбука 15’.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Сочетание прочных, водоотталкивающих материалов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2х фактур: меланж и 3D жаккард.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Водонепроницаемые молнии с лазерным кроем.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Карман с RFID защитой.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USB порт для подзарядки устройств.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Карман на молнии для проездных карт на лямке.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«Анти-вор» для крепления на ручку чемодана.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5" name="Google Shape;205;p20"/>
          <p:cNvSpPr/>
          <p:nvPr/>
        </p:nvSpPr>
        <p:spPr>
          <a:xfrm>
            <a:off x="3862375" y="102124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20"/>
          <p:cNvSpPr/>
          <p:nvPr/>
        </p:nvSpPr>
        <p:spPr>
          <a:xfrm>
            <a:off x="3862375" y="304086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7" name="Google Shape;207;p20"/>
          <p:cNvPicPr preferRelativeResize="0"/>
          <p:nvPr/>
        </p:nvPicPr>
        <p:blipFill>
          <a:blip r:embed="rId6" cstate="print">
            <a:alphaModFix/>
          </a:blip>
          <a:stretch>
            <a:fillRect/>
          </a:stretch>
        </p:blipFill>
        <p:spPr>
          <a:xfrm>
            <a:off x="7873790" y="4702314"/>
            <a:ext cx="845699" cy="165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20"/>
          <p:cNvPicPr preferRelativeResize="0"/>
          <p:nvPr/>
        </p:nvPicPr>
        <p:blipFill>
          <a:blip r:embed="rId7" cstate="print">
            <a:alphaModFix/>
          </a:blip>
          <a:stretch>
            <a:fillRect/>
          </a:stretch>
        </p:blipFill>
        <p:spPr>
          <a:xfrm>
            <a:off x="3924114" y="1059486"/>
            <a:ext cx="859800" cy="8598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09" name="Google Shape;209;p20"/>
          <p:cNvPicPr preferRelativeResize="0"/>
          <p:nvPr/>
        </p:nvPicPr>
        <p:blipFill>
          <a:blip r:embed="rId8" cstate="print">
            <a:alphaModFix/>
          </a:blip>
          <a:stretch>
            <a:fillRect/>
          </a:stretch>
        </p:blipFill>
        <p:spPr>
          <a:xfrm>
            <a:off x="3938957" y="3078382"/>
            <a:ext cx="859800" cy="859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10" name="Google Shape;210;p20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РЮКЗАКИ, СУМКИ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7" name="Google Shape;1787;p92"/>
          <p:cNvPicPr preferRelativeResize="0"/>
          <p:nvPr/>
        </p:nvPicPr>
        <p:blipFill rotWithShape="1">
          <a:blip r:embed="rId3" cstate="print">
            <a:alphaModFix/>
          </a:blip>
          <a:srcRect l="3780" r="3789"/>
          <a:stretch/>
        </p:blipFill>
        <p:spPr>
          <a:xfrm>
            <a:off x="4379700" y="0"/>
            <a:ext cx="4764301" cy="5154451"/>
          </a:xfrm>
          <a:prstGeom prst="rect">
            <a:avLst/>
          </a:prstGeom>
          <a:noFill/>
          <a:ln>
            <a:noFill/>
          </a:ln>
        </p:spPr>
      </p:pic>
      <p:sp>
        <p:nvSpPr>
          <p:cNvPr id="1788" name="Google Shape;1788;p92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9" name="Google Shape;1789;p92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0" name="Google Shape;1790;p92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791" name="Google Shape;1791;p92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792" name="Google Shape;1792;p92"/>
          <p:cNvSpPr txBox="1"/>
          <p:nvPr/>
        </p:nvSpPr>
        <p:spPr>
          <a:xfrm>
            <a:off x="385624" y="1321250"/>
            <a:ext cx="2770800" cy="9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Бутылка для воды складная </a:t>
            </a: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SPRING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29800/35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29800/08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93" name="Google Shape;1793;p92"/>
          <p:cNvSpPr txBox="1"/>
          <p:nvPr/>
        </p:nvSpPr>
        <p:spPr>
          <a:xfrm>
            <a:off x="485455" y="3326135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795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94" name="Google Shape;1794;p92"/>
          <p:cNvSpPr txBox="1"/>
          <p:nvPr/>
        </p:nvSpPr>
        <p:spPr>
          <a:xfrm>
            <a:off x="387250" y="2078667"/>
            <a:ext cx="34026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силикон.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Объём: 550/250 мл.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Герметичная складная бутылка с карабином. На крышке расположен специальный замок, защищающий от случайного открывания. Когда напиток закончился, бутылка складывается и занимает гораздо меньше места.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95" name="Google Shape;1795;p92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ПОСУДА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96" name="Google Shape;1796;p92"/>
          <p:cNvSpPr/>
          <p:nvPr/>
        </p:nvSpPr>
        <p:spPr>
          <a:xfrm>
            <a:off x="478663" y="3114616"/>
            <a:ext cx="127800" cy="128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797" name="Google Shape;1797;p92"/>
          <p:cNvSpPr/>
          <p:nvPr/>
        </p:nvSpPr>
        <p:spPr>
          <a:xfrm>
            <a:off x="655274" y="3114090"/>
            <a:ext cx="127800" cy="128700"/>
          </a:xfrm>
          <a:prstGeom prst="ellipse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2" name="Google Shape;1802;p93"/>
          <p:cNvPicPr preferRelativeResize="0"/>
          <p:nvPr/>
        </p:nvPicPr>
        <p:blipFill rotWithShape="1">
          <a:blip r:embed="rId3" cstate="print">
            <a:alphaModFix/>
          </a:blip>
          <a:srcRect l="3780" r="3789"/>
          <a:stretch/>
        </p:blipFill>
        <p:spPr>
          <a:xfrm>
            <a:off x="4379700" y="0"/>
            <a:ext cx="4764301" cy="5154451"/>
          </a:xfrm>
          <a:prstGeom prst="rect">
            <a:avLst/>
          </a:prstGeom>
          <a:noFill/>
          <a:ln>
            <a:noFill/>
          </a:ln>
        </p:spPr>
      </p:pic>
      <p:sp>
        <p:nvSpPr>
          <p:cNvPr id="1803" name="Google Shape;1803;p93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E8ED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4" name="Google Shape;1804;p93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5" name="Google Shape;1805;p93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806" name="Google Shape;1806;p93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807" name="Google Shape;1807;p93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ПОСУДА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808" name="Google Shape;1808;p93"/>
          <p:cNvSpPr/>
          <p:nvPr/>
        </p:nvSpPr>
        <p:spPr>
          <a:xfrm>
            <a:off x="3862375" y="102124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9" name="Google Shape;1809;p93"/>
          <p:cNvSpPr/>
          <p:nvPr/>
        </p:nvSpPr>
        <p:spPr>
          <a:xfrm>
            <a:off x="3862375" y="304086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10" name="Google Shape;1810;p93"/>
          <p:cNvPicPr preferRelativeResize="0"/>
          <p:nvPr/>
        </p:nvPicPr>
        <p:blipFill rotWithShape="1">
          <a:blip r:embed="rId5" cstate="print">
            <a:alphaModFix/>
          </a:blip>
          <a:srcRect/>
          <a:stretch/>
        </p:blipFill>
        <p:spPr>
          <a:xfrm>
            <a:off x="4014700" y="1175963"/>
            <a:ext cx="643075" cy="6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1" name="Google Shape;1811;p93"/>
          <p:cNvPicPr preferRelativeResize="0"/>
          <p:nvPr/>
        </p:nvPicPr>
        <p:blipFill rotWithShape="1">
          <a:blip r:embed="rId6" cstate="print">
            <a:alphaModFix/>
          </a:blip>
          <a:srcRect/>
          <a:stretch/>
        </p:blipFill>
        <p:spPr>
          <a:xfrm>
            <a:off x="4014700" y="3210288"/>
            <a:ext cx="643075" cy="643075"/>
          </a:xfrm>
          <a:prstGeom prst="rect">
            <a:avLst/>
          </a:prstGeom>
          <a:noFill/>
          <a:ln>
            <a:noFill/>
          </a:ln>
        </p:spPr>
      </p:pic>
      <p:sp>
        <p:nvSpPr>
          <p:cNvPr id="1812" name="Google Shape;1812;p93"/>
          <p:cNvSpPr txBox="1"/>
          <p:nvPr/>
        </p:nvSpPr>
        <p:spPr>
          <a:xfrm>
            <a:off x="385623" y="886400"/>
            <a:ext cx="3162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Чайная пара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СНЕГОВИК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29902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13" name="Google Shape;1813;p93"/>
          <p:cNvSpPr txBox="1"/>
          <p:nvPr/>
        </p:nvSpPr>
        <p:spPr>
          <a:xfrm>
            <a:off x="385625" y="2846075"/>
            <a:ext cx="30708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Кружка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NUGLEX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345192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14" name="Google Shape;1814;p93"/>
          <p:cNvSpPr txBox="1"/>
          <p:nvPr/>
        </p:nvSpPr>
        <p:spPr>
          <a:xfrm>
            <a:off x="387250" y="3500570"/>
            <a:ext cx="34026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керамика.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Объём: 350 мл.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15" name="Google Shape;1815;p93"/>
          <p:cNvSpPr txBox="1"/>
          <p:nvPr/>
        </p:nvSpPr>
        <p:spPr>
          <a:xfrm>
            <a:off x="488842" y="3949985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305 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16" name="Google Shape;1816;p93"/>
          <p:cNvSpPr txBox="1"/>
          <p:nvPr/>
        </p:nvSpPr>
        <p:spPr>
          <a:xfrm>
            <a:off x="485455" y="2556789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1 576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17" name="Google Shape;1817;p93"/>
          <p:cNvSpPr txBox="1"/>
          <p:nvPr/>
        </p:nvSpPr>
        <p:spPr>
          <a:xfrm>
            <a:off x="387250" y="1540995"/>
            <a:ext cx="34026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фарфор.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Объём: 380 мл.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Кружка обтекаемой формы с крышкой в виде шляпы.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Крышку можно использовать для конфет или чайных пакетиков. Вместительное блюдце, на которое можно положить круассан или любимое пирожное.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2" name="Google Shape;1822;p94"/>
          <p:cNvPicPr preferRelativeResize="0"/>
          <p:nvPr/>
        </p:nvPicPr>
        <p:blipFill rotWithShape="1">
          <a:blip r:embed="rId3" cstate="print">
            <a:alphaModFix/>
          </a:blip>
          <a:srcRect l="3780" r="3789"/>
          <a:stretch/>
        </p:blipFill>
        <p:spPr>
          <a:xfrm>
            <a:off x="4379700" y="0"/>
            <a:ext cx="4764298" cy="5154453"/>
          </a:xfrm>
          <a:prstGeom prst="rect">
            <a:avLst/>
          </a:prstGeom>
          <a:noFill/>
          <a:ln>
            <a:noFill/>
          </a:ln>
        </p:spPr>
      </p:pic>
      <p:sp>
        <p:nvSpPr>
          <p:cNvPr id="1823" name="Google Shape;1823;p94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EEE9E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4" name="Google Shape;1824;p94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5" name="Google Shape;1825;p94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826" name="Google Shape;1826;p94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827" name="Google Shape;1827;p94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УЮТНЫЙ ДОМ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828" name="Google Shape;1828;p94"/>
          <p:cNvSpPr/>
          <p:nvPr/>
        </p:nvSpPr>
        <p:spPr>
          <a:xfrm>
            <a:off x="3862375" y="102124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9" name="Google Shape;1829;p94"/>
          <p:cNvSpPr/>
          <p:nvPr/>
        </p:nvSpPr>
        <p:spPr>
          <a:xfrm>
            <a:off x="3862375" y="304086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30" name="Google Shape;1830;p94"/>
          <p:cNvPicPr preferRelativeResize="0"/>
          <p:nvPr/>
        </p:nvPicPr>
        <p:blipFill>
          <a:blip r:embed="rId5" cstate="print"/>
          <a:stretch>
            <a:fillRect/>
          </a:stretch>
        </p:blipFill>
        <p:spPr>
          <a:xfrm>
            <a:off x="4014700" y="1175963"/>
            <a:ext cx="643075" cy="6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1" name="Google Shape;1831;p94"/>
          <p:cNvPicPr preferRelativeResize="0"/>
          <p:nvPr/>
        </p:nvPicPr>
        <p:blipFill>
          <a:blip r:embed="rId6" cstate="print"/>
          <a:stretch>
            <a:fillRect/>
          </a:stretch>
        </p:blipFill>
        <p:spPr>
          <a:xfrm>
            <a:off x="4014700" y="3210288"/>
            <a:ext cx="643075" cy="643075"/>
          </a:xfrm>
          <a:prstGeom prst="rect">
            <a:avLst/>
          </a:prstGeom>
          <a:noFill/>
          <a:ln>
            <a:noFill/>
          </a:ln>
        </p:spPr>
      </p:pic>
      <p:sp>
        <p:nvSpPr>
          <p:cNvPr id="1832" name="Google Shape;1832;p94"/>
          <p:cNvSpPr txBox="1"/>
          <p:nvPr/>
        </p:nvSpPr>
        <p:spPr>
          <a:xfrm>
            <a:off x="385623" y="886400"/>
            <a:ext cx="3162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Украшение новогоднее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SCANDY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31003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33" name="Google Shape;1833;p94"/>
          <p:cNvSpPr txBox="1"/>
          <p:nvPr/>
        </p:nvSpPr>
        <p:spPr>
          <a:xfrm>
            <a:off x="485455" y="2140931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en-US" sz="1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105</a:t>
            </a:r>
            <a:r>
              <a:rPr lang="ru" sz="1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" sz="1000" b="1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₽</a:t>
            </a:r>
            <a:endParaRPr sz="1000" b="1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34" name="Google Shape;1834;p94"/>
          <p:cNvSpPr txBox="1"/>
          <p:nvPr/>
        </p:nvSpPr>
        <p:spPr>
          <a:xfrm>
            <a:off x="387250" y="1540901"/>
            <a:ext cx="34026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дерево.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Украшения из дерева не требуют особых условий хранения и великолепно персонализируются.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35" name="Google Shape;1835;p94"/>
          <p:cNvSpPr txBox="1"/>
          <p:nvPr/>
        </p:nvSpPr>
        <p:spPr>
          <a:xfrm>
            <a:off x="385625" y="2617475"/>
            <a:ext cx="30708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Украшение новогоднее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RED DEER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31004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36" name="Google Shape;1836;p94"/>
          <p:cNvSpPr txBox="1"/>
          <p:nvPr/>
        </p:nvSpPr>
        <p:spPr>
          <a:xfrm>
            <a:off x="387250" y="3271970"/>
            <a:ext cx="340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дерево.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37" name="Google Shape;1837;p94"/>
          <p:cNvSpPr txBox="1"/>
          <p:nvPr/>
        </p:nvSpPr>
        <p:spPr>
          <a:xfrm>
            <a:off x="488842" y="3579785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105 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2" name="Google Shape;1842;p95"/>
          <p:cNvPicPr preferRelativeResize="0"/>
          <p:nvPr/>
        </p:nvPicPr>
        <p:blipFill rotWithShape="1">
          <a:blip r:embed="rId3" cstate="print">
            <a:alphaModFix/>
          </a:blip>
          <a:srcRect l="6451" r="1118"/>
          <a:stretch/>
        </p:blipFill>
        <p:spPr>
          <a:xfrm>
            <a:off x="4379700" y="0"/>
            <a:ext cx="4764298" cy="5154453"/>
          </a:xfrm>
          <a:prstGeom prst="rect">
            <a:avLst/>
          </a:prstGeom>
          <a:noFill/>
          <a:ln>
            <a:noFill/>
          </a:ln>
        </p:spPr>
      </p:pic>
      <p:sp>
        <p:nvSpPr>
          <p:cNvPr id="1843" name="Google Shape;1843;p95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AFCA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4" name="Google Shape;1844;p95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5" name="Google Shape;1845;p95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846" name="Google Shape;1846;p95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847" name="Google Shape;1847;p95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УПАКОВКА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848" name="Google Shape;1848;p95"/>
          <p:cNvSpPr txBox="1"/>
          <p:nvPr/>
        </p:nvSpPr>
        <p:spPr>
          <a:xfrm>
            <a:off x="371475" y="2205874"/>
            <a:ext cx="30708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Коробка подарочная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PACK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32005/18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49" name="Google Shape;1849;p95"/>
          <p:cNvSpPr txBox="1"/>
          <p:nvPr/>
        </p:nvSpPr>
        <p:spPr>
          <a:xfrm>
            <a:off x="373100" y="2860369"/>
            <a:ext cx="340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картон. Размер: 23 x 16 x 4 см.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50" name="Google Shape;1850;p95"/>
          <p:cNvSpPr txBox="1"/>
          <p:nvPr/>
        </p:nvSpPr>
        <p:spPr>
          <a:xfrm>
            <a:off x="474692" y="3372819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en-US" sz="1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98</a:t>
            </a:r>
            <a:r>
              <a:rPr lang="ru" sz="1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" sz="1000" b="1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₽</a:t>
            </a:r>
            <a:endParaRPr sz="1000" b="1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51" name="Google Shape;1851;p95"/>
          <p:cNvSpPr/>
          <p:nvPr/>
        </p:nvSpPr>
        <p:spPr>
          <a:xfrm>
            <a:off x="464529" y="3163687"/>
            <a:ext cx="127800" cy="128700"/>
          </a:xfrm>
          <a:prstGeom prst="ellipse">
            <a:avLst/>
          </a:prstGeom>
          <a:solidFill>
            <a:srgbClr val="17B217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852" name="Google Shape;1852;p95"/>
          <p:cNvSpPr/>
          <p:nvPr/>
        </p:nvSpPr>
        <p:spPr>
          <a:xfrm>
            <a:off x="3862375" y="777600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3" name="Google Shape;1853;p95"/>
          <p:cNvSpPr/>
          <p:nvPr/>
        </p:nvSpPr>
        <p:spPr>
          <a:xfrm>
            <a:off x="3862375" y="2326321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54" name="Google Shape;1854;p95"/>
          <p:cNvPicPr preferRelativeResize="0"/>
          <p:nvPr/>
        </p:nvPicPr>
        <p:blipFill rotWithShape="1">
          <a:blip r:embed="rId6" cstate="print">
            <a:alphaModFix/>
          </a:blip>
          <a:srcRect/>
          <a:stretch/>
        </p:blipFill>
        <p:spPr>
          <a:xfrm>
            <a:off x="4028488" y="931013"/>
            <a:ext cx="643075" cy="6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5" name="Google Shape;1855;p95"/>
          <p:cNvPicPr preferRelativeResize="0"/>
          <p:nvPr/>
        </p:nvPicPr>
        <p:blipFill rotWithShape="1">
          <a:blip r:embed="rId7" cstate="print">
            <a:alphaModFix/>
          </a:blip>
          <a:srcRect/>
          <a:stretch/>
        </p:blipFill>
        <p:spPr>
          <a:xfrm>
            <a:off x="4021088" y="2481038"/>
            <a:ext cx="643075" cy="643075"/>
          </a:xfrm>
          <a:prstGeom prst="rect">
            <a:avLst/>
          </a:prstGeom>
          <a:noFill/>
          <a:ln>
            <a:noFill/>
          </a:ln>
        </p:spPr>
      </p:pic>
      <p:sp>
        <p:nvSpPr>
          <p:cNvPr id="1856" name="Google Shape;1856;p95"/>
          <p:cNvSpPr txBox="1"/>
          <p:nvPr/>
        </p:nvSpPr>
        <p:spPr>
          <a:xfrm>
            <a:off x="386435" y="719166"/>
            <a:ext cx="3162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Коробка картонная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COLOR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32001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57" name="Google Shape;1857;p95"/>
          <p:cNvSpPr txBox="1"/>
          <p:nvPr/>
        </p:nvSpPr>
        <p:spPr>
          <a:xfrm>
            <a:off x="388063" y="1373667"/>
            <a:ext cx="340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картон. Размер: 11,5 x 6 x 17 см.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58" name="Google Shape;1858;p95"/>
          <p:cNvSpPr txBox="1"/>
          <p:nvPr/>
        </p:nvSpPr>
        <p:spPr>
          <a:xfrm>
            <a:off x="486267" y="1949697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185 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59" name="Google Shape;1859;p95"/>
          <p:cNvSpPr/>
          <p:nvPr/>
        </p:nvSpPr>
        <p:spPr>
          <a:xfrm>
            <a:off x="479475" y="1724860"/>
            <a:ext cx="127800" cy="128700"/>
          </a:xfrm>
          <a:prstGeom prst="ellipse">
            <a:avLst/>
          </a:prstGeom>
          <a:solidFill>
            <a:srgbClr val="FFE500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860" name="Google Shape;1860;p95"/>
          <p:cNvSpPr/>
          <p:nvPr/>
        </p:nvSpPr>
        <p:spPr>
          <a:xfrm>
            <a:off x="663596" y="1721143"/>
            <a:ext cx="127800" cy="128700"/>
          </a:xfrm>
          <a:prstGeom prst="ellipse">
            <a:avLst/>
          </a:prstGeom>
          <a:solidFill>
            <a:srgbClr val="674EA7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861" name="Google Shape;1861;p95"/>
          <p:cNvSpPr/>
          <p:nvPr/>
        </p:nvSpPr>
        <p:spPr>
          <a:xfrm>
            <a:off x="837791" y="1721143"/>
            <a:ext cx="127800" cy="128700"/>
          </a:xfrm>
          <a:prstGeom prst="ellipse">
            <a:avLst/>
          </a:prstGeom>
          <a:solidFill>
            <a:srgbClr val="17B217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862" name="Google Shape;1862;p95"/>
          <p:cNvSpPr/>
          <p:nvPr/>
        </p:nvSpPr>
        <p:spPr>
          <a:xfrm>
            <a:off x="1020146" y="1721143"/>
            <a:ext cx="127800" cy="128700"/>
          </a:xfrm>
          <a:prstGeom prst="ellipse">
            <a:avLst/>
          </a:prstGeom>
          <a:solidFill>
            <a:srgbClr val="94D558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863" name="Google Shape;1863;p95"/>
          <p:cNvSpPr/>
          <p:nvPr/>
        </p:nvSpPr>
        <p:spPr>
          <a:xfrm>
            <a:off x="1197003" y="1721143"/>
            <a:ext cx="127800" cy="128700"/>
          </a:xfrm>
          <a:prstGeom prst="ellipse">
            <a:avLst/>
          </a:prstGeom>
          <a:solidFill>
            <a:srgbClr val="6FA8DC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864" name="Google Shape;1864;p95"/>
          <p:cNvSpPr txBox="1"/>
          <p:nvPr/>
        </p:nvSpPr>
        <p:spPr>
          <a:xfrm>
            <a:off x="1276722" y="1649705"/>
            <a:ext cx="293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+3</a:t>
            </a:r>
            <a:endParaRPr sz="6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865" name="Google Shape;1865;p95"/>
          <p:cNvSpPr/>
          <p:nvPr/>
        </p:nvSpPr>
        <p:spPr>
          <a:xfrm>
            <a:off x="3862375" y="3888073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66" name="Google Shape;1866;p95"/>
          <p:cNvPicPr preferRelativeResize="0"/>
          <p:nvPr/>
        </p:nvPicPr>
        <p:blipFill rotWithShape="1">
          <a:blip r:embed="rId9" cstate="print">
            <a:alphaModFix/>
          </a:blip>
          <a:srcRect/>
          <a:stretch/>
        </p:blipFill>
        <p:spPr>
          <a:xfrm>
            <a:off x="4014700" y="4042788"/>
            <a:ext cx="643075" cy="643075"/>
          </a:xfrm>
          <a:prstGeom prst="rect">
            <a:avLst/>
          </a:prstGeom>
          <a:noFill/>
          <a:ln>
            <a:noFill/>
          </a:ln>
        </p:spPr>
      </p:pic>
      <p:sp>
        <p:nvSpPr>
          <p:cNvPr id="1867" name="Google Shape;1867;p95"/>
          <p:cNvSpPr txBox="1"/>
          <p:nvPr/>
        </p:nvSpPr>
        <p:spPr>
          <a:xfrm>
            <a:off x="385623" y="3582775"/>
            <a:ext cx="31626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Упаковка для одной бутылки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MINAX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346953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68" name="Google Shape;1868;p95"/>
          <p:cNvSpPr txBox="1"/>
          <p:nvPr/>
        </p:nvSpPr>
        <p:spPr>
          <a:xfrm>
            <a:off x="387250" y="4237276"/>
            <a:ext cx="34026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Упаковка для одной бутылки с окном и ручками, изготовлена из пробкового дерева.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69" name="Google Shape;1869;p95"/>
          <p:cNvSpPr txBox="1"/>
          <p:nvPr/>
        </p:nvSpPr>
        <p:spPr>
          <a:xfrm>
            <a:off x="485455" y="4686681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691 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4" name="Google Shape;1874;p96"/>
          <p:cNvPicPr preferRelativeResize="0"/>
          <p:nvPr/>
        </p:nvPicPr>
        <p:blipFill rotWithShape="1">
          <a:blip r:embed="rId3" cstate="print">
            <a:alphaModFix/>
          </a:blip>
          <a:srcRect l="6693" t="5413" r="10872" b="5404"/>
          <a:stretch/>
        </p:blipFill>
        <p:spPr>
          <a:xfrm>
            <a:off x="4379700" y="0"/>
            <a:ext cx="4764298" cy="5154453"/>
          </a:xfrm>
          <a:prstGeom prst="rect">
            <a:avLst/>
          </a:prstGeom>
          <a:noFill/>
          <a:ln>
            <a:noFill/>
          </a:ln>
        </p:spPr>
      </p:pic>
      <p:sp>
        <p:nvSpPr>
          <p:cNvPr id="1875" name="Google Shape;1875;p96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6" name="Google Shape;1876;p96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7" name="Google Shape;1877;p96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878" name="Google Shape;1878;p96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879" name="Google Shape;1879;p96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АРОМАПОДАРКИ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880" name="Google Shape;1880;p96"/>
          <p:cNvSpPr/>
          <p:nvPr/>
        </p:nvSpPr>
        <p:spPr>
          <a:xfrm>
            <a:off x="3862375" y="102124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1" name="Google Shape;1881;p96"/>
          <p:cNvSpPr/>
          <p:nvPr/>
        </p:nvSpPr>
        <p:spPr>
          <a:xfrm>
            <a:off x="3862375" y="304086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82" name="Google Shape;1882;p96"/>
          <p:cNvPicPr preferRelativeResize="0"/>
          <p:nvPr/>
        </p:nvPicPr>
        <p:blipFill rotWithShape="1">
          <a:blip r:embed="rId5" cstate="print">
            <a:alphaModFix/>
          </a:blip>
          <a:srcRect/>
          <a:stretch/>
        </p:blipFill>
        <p:spPr>
          <a:xfrm>
            <a:off x="4014700" y="1175963"/>
            <a:ext cx="643075" cy="6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3" name="Google Shape;1883;p96"/>
          <p:cNvPicPr preferRelativeResize="0"/>
          <p:nvPr/>
        </p:nvPicPr>
        <p:blipFill rotWithShape="1">
          <a:blip r:embed="rId6" cstate="print">
            <a:alphaModFix/>
          </a:blip>
          <a:srcRect/>
          <a:stretch/>
        </p:blipFill>
        <p:spPr>
          <a:xfrm>
            <a:off x="4014700" y="3210288"/>
            <a:ext cx="643075" cy="643075"/>
          </a:xfrm>
          <a:prstGeom prst="rect">
            <a:avLst/>
          </a:prstGeom>
          <a:noFill/>
          <a:ln>
            <a:noFill/>
          </a:ln>
        </p:spPr>
      </p:pic>
      <p:sp>
        <p:nvSpPr>
          <p:cNvPr id="1884" name="Google Shape;1884;p96"/>
          <p:cNvSpPr txBox="1"/>
          <p:nvPr/>
        </p:nvSpPr>
        <p:spPr>
          <a:xfrm>
            <a:off x="385623" y="886400"/>
            <a:ext cx="3162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Аромалампа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SCENT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32600/01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85" name="Google Shape;1885;p96"/>
          <p:cNvSpPr txBox="1"/>
          <p:nvPr/>
        </p:nvSpPr>
        <p:spPr>
          <a:xfrm>
            <a:off x="387250" y="1540901"/>
            <a:ext cx="34026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керамика.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Ароматерапия остается одним из популярных способов успокоить сознание и расслабить тело.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86" name="Google Shape;1886;p96"/>
          <p:cNvSpPr txBox="1"/>
          <p:nvPr/>
        </p:nvSpPr>
        <p:spPr>
          <a:xfrm>
            <a:off x="385625" y="2617475"/>
            <a:ext cx="30708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Аромакубики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 АССОРТИМЕНТЕ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32601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87" name="Google Shape;1887;p96"/>
          <p:cNvSpPr txBox="1"/>
          <p:nvPr/>
        </p:nvSpPr>
        <p:spPr>
          <a:xfrm>
            <a:off x="387250" y="3271970"/>
            <a:ext cx="3402600" cy="73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Небольшие ароматические кубики, </a:t>
            </a:r>
            <a:b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сделанные из натурального и экологически чистого пальмового воска с добавлением ароматических масел. Широкий выбор ароматов.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88" name="Google Shape;1888;p96"/>
          <p:cNvSpPr txBox="1"/>
          <p:nvPr/>
        </p:nvSpPr>
        <p:spPr>
          <a:xfrm>
            <a:off x="488842" y="4015073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413 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89" name="Google Shape;1889;p96"/>
          <p:cNvSpPr txBox="1"/>
          <p:nvPr/>
        </p:nvSpPr>
        <p:spPr>
          <a:xfrm>
            <a:off x="485455" y="2117781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2 083 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4" name="Google Shape;1894;p97"/>
          <p:cNvPicPr preferRelativeResize="0"/>
          <p:nvPr/>
        </p:nvPicPr>
        <p:blipFill rotWithShape="1">
          <a:blip r:embed="rId3" cstate="print">
            <a:alphaModFix/>
          </a:blip>
          <a:srcRect l="3780" r="3789"/>
          <a:stretch/>
        </p:blipFill>
        <p:spPr>
          <a:xfrm>
            <a:off x="4379700" y="0"/>
            <a:ext cx="4764298" cy="5154453"/>
          </a:xfrm>
          <a:prstGeom prst="rect">
            <a:avLst/>
          </a:prstGeom>
          <a:noFill/>
          <a:ln>
            <a:noFill/>
          </a:ln>
        </p:spPr>
      </p:pic>
      <p:sp>
        <p:nvSpPr>
          <p:cNvPr id="1895" name="Google Shape;1895;p97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E8ED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6" name="Google Shape;1896;p97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7" name="Google Shape;1897;p97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898" name="Google Shape;1898;p97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899" name="Google Shape;1899;p97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АРОМАПОДАРКИ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900" name="Google Shape;1900;p97"/>
          <p:cNvSpPr txBox="1"/>
          <p:nvPr/>
        </p:nvSpPr>
        <p:spPr>
          <a:xfrm>
            <a:off x="385623" y="717125"/>
            <a:ext cx="32973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Парфюм для интерьера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 АРОМАДИФФУЗОРОМ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32703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01" name="Google Shape;1901;p97"/>
          <p:cNvSpPr txBox="1"/>
          <p:nvPr/>
        </p:nvSpPr>
        <p:spPr>
          <a:xfrm>
            <a:off x="485455" y="1871573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4 935 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02" name="Google Shape;1902;p97"/>
          <p:cNvSpPr txBox="1"/>
          <p:nvPr/>
        </p:nvSpPr>
        <p:spPr>
          <a:xfrm>
            <a:off x="387250" y="1355525"/>
            <a:ext cx="3573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Парфюм для интерьера с аромадиффузором и палочками.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03" name="Google Shape;1903;p97"/>
          <p:cNvSpPr txBox="1"/>
          <p:nvPr/>
        </p:nvSpPr>
        <p:spPr>
          <a:xfrm>
            <a:off x="385623" y="2224575"/>
            <a:ext cx="32973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292929"/>
                </a:solidFill>
                <a:latin typeface="Montserrat"/>
                <a:ea typeface="Montserrat"/>
                <a:cs typeface="Montserrat"/>
                <a:sym typeface="Montserrat"/>
              </a:rPr>
              <a:t>Пробник интерьерного парфюма</a:t>
            </a:r>
            <a:endParaRPr sz="1000">
              <a:solidFill>
                <a:srgbClr val="29292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rgbClr val="29292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 АССОРТИМЕНТЕ</a:t>
            </a:r>
            <a:endParaRPr sz="1500">
              <a:solidFill>
                <a:srgbClr val="292929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u="sng">
                <a:solidFill>
                  <a:srgbClr val="292929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32706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04" name="Google Shape;1904;p97"/>
          <p:cNvSpPr txBox="1"/>
          <p:nvPr/>
        </p:nvSpPr>
        <p:spPr>
          <a:xfrm>
            <a:off x="485455" y="3161696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209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05" name="Google Shape;1905;p97"/>
          <p:cNvSpPr txBox="1"/>
          <p:nvPr/>
        </p:nvSpPr>
        <p:spPr>
          <a:xfrm>
            <a:off x="387250" y="2853900"/>
            <a:ext cx="3676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Небольшой флакончик — 5 мл, спрей.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06" name="Google Shape;1906;p97"/>
          <p:cNvSpPr txBox="1"/>
          <p:nvPr/>
        </p:nvSpPr>
        <p:spPr>
          <a:xfrm>
            <a:off x="385630" y="3514694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Свеча ароматизированная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PERSY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346485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07" name="Google Shape;1907;p97"/>
          <p:cNvSpPr txBox="1"/>
          <p:nvPr/>
        </p:nvSpPr>
        <p:spPr>
          <a:xfrm>
            <a:off x="485455" y="4403473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124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08" name="Google Shape;1908;p97"/>
          <p:cNvSpPr txBox="1"/>
          <p:nvPr/>
        </p:nvSpPr>
        <p:spPr>
          <a:xfrm>
            <a:off x="387250" y="4140125"/>
            <a:ext cx="3390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Свеча с ароматом в стеклянном стаканчике.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09" name="Google Shape;1909;p97"/>
          <p:cNvSpPr/>
          <p:nvPr/>
        </p:nvSpPr>
        <p:spPr>
          <a:xfrm>
            <a:off x="3862375" y="777600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0" name="Google Shape;1910;p97"/>
          <p:cNvSpPr/>
          <p:nvPr/>
        </p:nvSpPr>
        <p:spPr>
          <a:xfrm>
            <a:off x="3862375" y="2326321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1" name="Google Shape;1911;p97"/>
          <p:cNvSpPr/>
          <p:nvPr/>
        </p:nvSpPr>
        <p:spPr>
          <a:xfrm>
            <a:off x="3862375" y="3875043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12" name="Google Shape;1912;p97"/>
          <p:cNvPicPr preferRelativeResize="0"/>
          <p:nvPr/>
        </p:nvPicPr>
        <p:blipFill rotWithShape="1">
          <a:blip r:embed="rId8" cstate="print">
            <a:alphaModFix/>
          </a:blip>
          <a:srcRect/>
          <a:stretch/>
        </p:blipFill>
        <p:spPr>
          <a:xfrm>
            <a:off x="4029430" y="4031066"/>
            <a:ext cx="626400" cy="62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3" name="Google Shape;1913;p97"/>
          <p:cNvPicPr preferRelativeResize="0"/>
          <p:nvPr/>
        </p:nvPicPr>
        <p:blipFill rotWithShape="1">
          <a:blip r:embed="rId9" cstate="print">
            <a:alphaModFix/>
          </a:blip>
          <a:srcRect/>
          <a:stretch/>
        </p:blipFill>
        <p:spPr>
          <a:xfrm>
            <a:off x="4028488" y="931013"/>
            <a:ext cx="643075" cy="6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4" name="Google Shape;1914;p97"/>
          <p:cNvPicPr preferRelativeResize="0"/>
          <p:nvPr/>
        </p:nvPicPr>
        <p:blipFill rotWithShape="1">
          <a:blip r:embed="rId10" cstate="print">
            <a:alphaModFix/>
          </a:blip>
          <a:srcRect/>
          <a:stretch/>
        </p:blipFill>
        <p:spPr>
          <a:xfrm>
            <a:off x="4028488" y="2481025"/>
            <a:ext cx="643075" cy="643075"/>
          </a:xfrm>
          <a:prstGeom prst="rect">
            <a:avLst/>
          </a:prstGeom>
          <a:noFill/>
          <a:ln>
            <a:noFill/>
          </a:ln>
        </p:spPr>
      </p:pic>
      <p:sp>
        <p:nvSpPr>
          <p:cNvPr id="1915" name="Google Shape;1915;p97"/>
          <p:cNvSpPr/>
          <p:nvPr/>
        </p:nvSpPr>
        <p:spPr>
          <a:xfrm>
            <a:off x="477938" y="1671607"/>
            <a:ext cx="127800" cy="128700"/>
          </a:xfrm>
          <a:prstGeom prst="ellipse">
            <a:avLst/>
          </a:prstGeom>
          <a:solidFill>
            <a:srgbClr val="F4DBA5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916" name="Google Shape;1916;p97"/>
          <p:cNvSpPr/>
          <p:nvPr/>
        </p:nvSpPr>
        <p:spPr>
          <a:xfrm>
            <a:off x="662058" y="1667890"/>
            <a:ext cx="127800" cy="128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1" name="Google Shape;1921;p98"/>
          <p:cNvPicPr preferRelativeResize="0"/>
          <p:nvPr/>
        </p:nvPicPr>
        <p:blipFill rotWithShape="1">
          <a:blip r:embed="rId3" cstate="print">
            <a:alphaModFix/>
          </a:blip>
          <a:srcRect r="7570"/>
          <a:stretch/>
        </p:blipFill>
        <p:spPr>
          <a:xfrm>
            <a:off x="4379700" y="0"/>
            <a:ext cx="4764298" cy="5154454"/>
          </a:xfrm>
          <a:prstGeom prst="rect">
            <a:avLst/>
          </a:prstGeom>
          <a:noFill/>
          <a:ln>
            <a:noFill/>
          </a:ln>
        </p:spPr>
      </p:pic>
      <p:sp>
        <p:nvSpPr>
          <p:cNvPr id="1922" name="Google Shape;1922;p98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3" name="Google Shape;1923;p98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4" name="Google Shape;1924;p98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925" name="Google Shape;1925;p98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926" name="Google Shape;1926;p98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ПОСУДА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927" name="Google Shape;1927;p98"/>
          <p:cNvSpPr txBox="1"/>
          <p:nvPr/>
        </p:nvSpPr>
        <p:spPr>
          <a:xfrm>
            <a:off x="385630" y="717126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Бутылка для воды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LONG DRINK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32901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28" name="Google Shape;1928;p98"/>
          <p:cNvSpPr txBox="1"/>
          <p:nvPr/>
        </p:nvSpPr>
        <p:spPr>
          <a:xfrm>
            <a:off x="485455" y="1770675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512 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29" name="Google Shape;1929;p98"/>
          <p:cNvSpPr txBox="1"/>
          <p:nvPr/>
        </p:nvSpPr>
        <p:spPr>
          <a:xfrm>
            <a:off x="387250" y="1355525"/>
            <a:ext cx="35736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Объём: 700 мл.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тритан.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30" name="Google Shape;1930;p98"/>
          <p:cNvSpPr txBox="1"/>
          <p:nvPr/>
        </p:nvSpPr>
        <p:spPr>
          <a:xfrm>
            <a:off x="385630" y="2026358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Стакан складной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BUTTON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33103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31" name="Google Shape;1931;p98"/>
          <p:cNvSpPr txBox="1"/>
          <p:nvPr/>
        </p:nvSpPr>
        <p:spPr>
          <a:xfrm>
            <a:off x="485455" y="3268860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757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32" name="Google Shape;1932;p98"/>
          <p:cNvSpPr txBox="1"/>
          <p:nvPr/>
        </p:nvSpPr>
        <p:spPr>
          <a:xfrm>
            <a:off x="387250" y="2655688"/>
            <a:ext cx="36768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Объём: 350 мл.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силикон.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33" name="Google Shape;1933;p98"/>
          <p:cNvSpPr txBox="1"/>
          <p:nvPr/>
        </p:nvSpPr>
        <p:spPr>
          <a:xfrm>
            <a:off x="385630" y="3514694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Бутылка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SELMY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345555/08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34" name="Google Shape;1934;p98"/>
          <p:cNvSpPr txBox="1"/>
          <p:nvPr/>
        </p:nvSpPr>
        <p:spPr>
          <a:xfrm>
            <a:off x="485455" y="4555873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1 134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35" name="Google Shape;1935;p98"/>
          <p:cNvSpPr txBox="1"/>
          <p:nvPr/>
        </p:nvSpPr>
        <p:spPr>
          <a:xfrm>
            <a:off x="387250" y="4140114"/>
            <a:ext cx="34026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Объём: 700 мл.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пластик.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36" name="Google Shape;1936;p98"/>
          <p:cNvSpPr/>
          <p:nvPr/>
        </p:nvSpPr>
        <p:spPr>
          <a:xfrm>
            <a:off x="3862375" y="777600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7" name="Google Shape;1937;p98"/>
          <p:cNvSpPr/>
          <p:nvPr/>
        </p:nvSpPr>
        <p:spPr>
          <a:xfrm>
            <a:off x="3862375" y="2326321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8" name="Google Shape;1938;p98"/>
          <p:cNvSpPr/>
          <p:nvPr/>
        </p:nvSpPr>
        <p:spPr>
          <a:xfrm>
            <a:off x="3862375" y="3875043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39" name="Google Shape;1939;p98"/>
          <p:cNvPicPr preferRelativeResize="0"/>
          <p:nvPr/>
        </p:nvPicPr>
        <p:blipFill>
          <a:blip r:embed="rId8" cstate="print"/>
          <a:stretch>
            <a:fillRect/>
          </a:stretch>
        </p:blipFill>
        <p:spPr>
          <a:xfrm>
            <a:off x="4029430" y="4031066"/>
            <a:ext cx="626400" cy="626400"/>
          </a:xfrm>
          <a:prstGeom prst="rect">
            <a:avLst/>
          </a:prstGeom>
          <a:noFill/>
          <a:ln>
            <a:noFill/>
          </a:ln>
        </p:spPr>
      </p:pic>
      <p:sp>
        <p:nvSpPr>
          <p:cNvPr id="1940" name="Google Shape;1940;p98"/>
          <p:cNvSpPr/>
          <p:nvPr/>
        </p:nvSpPr>
        <p:spPr>
          <a:xfrm>
            <a:off x="477938" y="3052908"/>
            <a:ext cx="127800" cy="128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941" name="Google Shape;1941;p98"/>
          <p:cNvSpPr/>
          <p:nvPr/>
        </p:nvSpPr>
        <p:spPr>
          <a:xfrm>
            <a:off x="662058" y="3049191"/>
            <a:ext cx="127800" cy="128700"/>
          </a:xfrm>
          <a:prstGeom prst="ellipse">
            <a:avLst/>
          </a:prstGeom>
          <a:solidFill>
            <a:srgbClr val="CCCCCC"/>
          </a:solidFill>
          <a:ln w="797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pic>
        <p:nvPicPr>
          <p:cNvPr id="1942" name="Google Shape;1942;p98"/>
          <p:cNvPicPr preferRelativeResize="0"/>
          <p:nvPr/>
        </p:nvPicPr>
        <p:blipFill rotWithShape="1">
          <a:blip r:embed="rId9" cstate="print">
            <a:alphaModFix/>
          </a:blip>
          <a:srcRect/>
          <a:stretch/>
        </p:blipFill>
        <p:spPr>
          <a:xfrm>
            <a:off x="4021088" y="931013"/>
            <a:ext cx="643075" cy="6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3" name="Google Shape;1943;p98"/>
          <p:cNvPicPr preferRelativeResize="0"/>
          <p:nvPr/>
        </p:nvPicPr>
        <p:blipFill rotWithShape="1">
          <a:blip r:embed="rId10" cstate="print">
            <a:alphaModFix/>
          </a:blip>
          <a:srcRect/>
          <a:stretch/>
        </p:blipFill>
        <p:spPr>
          <a:xfrm>
            <a:off x="4021088" y="2481038"/>
            <a:ext cx="643075" cy="643075"/>
          </a:xfrm>
          <a:prstGeom prst="rect">
            <a:avLst/>
          </a:prstGeom>
          <a:noFill/>
          <a:ln>
            <a:noFill/>
          </a:ln>
        </p:spPr>
      </p:pic>
      <p:sp>
        <p:nvSpPr>
          <p:cNvPr id="1944" name="Google Shape;1944;p98"/>
          <p:cNvSpPr/>
          <p:nvPr/>
        </p:nvSpPr>
        <p:spPr>
          <a:xfrm>
            <a:off x="846158" y="3051737"/>
            <a:ext cx="127800" cy="128700"/>
          </a:xfrm>
          <a:prstGeom prst="ellipse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9" name="Google Shape;1949;p99"/>
          <p:cNvPicPr preferRelativeResize="0"/>
          <p:nvPr/>
        </p:nvPicPr>
        <p:blipFill rotWithShape="1">
          <a:blip r:embed="rId3" cstate="print">
            <a:alphaModFix/>
          </a:blip>
          <a:srcRect l="3780" r="3789"/>
          <a:stretch/>
        </p:blipFill>
        <p:spPr>
          <a:xfrm>
            <a:off x="4379700" y="0"/>
            <a:ext cx="4764298" cy="5154454"/>
          </a:xfrm>
          <a:prstGeom prst="rect">
            <a:avLst/>
          </a:prstGeom>
          <a:noFill/>
          <a:ln>
            <a:noFill/>
          </a:ln>
        </p:spPr>
      </p:pic>
      <p:sp>
        <p:nvSpPr>
          <p:cNvPr id="1950" name="Google Shape;1950;p99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1" name="Google Shape;1951;p99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2" name="Google Shape;1952;p99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953" name="Google Shape;1953;p99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954" name="Google Shape;1954;p99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ПОСУДА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955" name="Google Shape;1955;p99"/>
          <p:cNvSpPr/>
          <p:nvPr/>
        </p:nvSpPr>
        <p:spPr>
          <a:xfrm>
            <a:off x="3862375" y="102124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6" name="Google Shape;1956;p99"/>
          <p:cNvSpPr/>
          <p:nvPr/>
        </p:nvSpPr>
        <p:spPr>
          <a:xfrm>
            <a:off x="3862375" y="304086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57" name="Google Shape;1957;p99"/>
          <p:cNvPicPr preferRelativeResize="0"/>
          <p:nvPr/>
        </p:nvPicPr>
        <p:blipFill rotWithShape="1">
          <a:blip r:embed="rId5" cstate="print">
            <a:alphaModFix/>
          </a:blip>
          <a:srcRect/>
          <a:stretch/>
        </p:blipFill>
        <p:spPr>
          <a:xfrm>
            <a:off x="4014700" y="1175963"/>
            <a:ext cx="643075" cy="6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8" name="Google Shape;1958;p99"/>
          <p:cNvPicPr preferRelativeResize="0"/>
          <p:nvPr/>
        </p:nvPicPr>
        <p:blipFill rotWithShape="1">
          <a:blip r:embed="rId6" cstate="print">
            <a:alphaModFix/>
          </a:blip>
          <a:srcRect/>
          <a:stretch/>
        </p:blipFill>
        <p:spPr>
          <a:xfrm>
            <a:off x="4014700" y="3210288"/>
            <a:ext cx="643075" cy="643075"/>
          </a:xfrm>
          <a:prstGeom prst="rect">
            <a:avLst/>
          </a:prstGeom>
          <a:noFill/>
          <a:ln>
            <a:noFill/>
          </a:ln>
        </p:spPr>
      </p:pic>
      <p:sp>
        <p:nvSpPr>
          <p:cNvPr id="1959" name="Google Shape;1959;p99"/>
          <p:cNvSpPr txBox="1"/>
          <p:nvPr/>
        </p:nvSpPr>
        <p:spPr>
          <a:xfrm>
            <a:off x="385623" y="886400"/>
            <a:ext cx="31626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Термос вакуумный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GRADIENT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40003/35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60" name="Google Shape;1960;p99"/>
          <p:cNvSpPr txBox="1"/>
          <p:nvPr/>
        </p:nvSpPr>
        <p:spPr>
          <a:xfrm>
            <a:off x="387250" y="1540901"/>
            <a:ext cx="3402600" cy="8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Вакуумный термос с двойными стальными стенками.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Очень удобная форма крышки-чашки. Отделка — плавный градиент из серебряного в угольно-черный цвет.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Сохраняет тепло до 12 часов в зависимости от температуры окружающей среды.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61" name="Google Shape;1961;p99"/>
          <p:cNvSpPr txBox="1"/>
          <p:nvPr/>
        </p:nvSpPr>
        <p:spPr>
          <a:xfrm>
            <a:off x="385625" y="2884550"/>
            <a:ext cx="30708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Термокружка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NEON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54000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62" name="Google Shape;1962;p99"/>
          <p:cNvSpPr txBox="1"/>
          <p:nvPr/>
        </p:nvSpPr>
        <p:spPr>
          <a:xfrm>
            <a:off x="387250" y="3539045"/>
            <a:ext cx="34026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Объём: 350 мл.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пластик, металл.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63" name="Google Shape;1963;p99"/>
          <p:cNvSpPr txBox="1"/>
          <p:nvPr/>
        </p:nvSpPr>
        <p:spPr>
          <a:xfrm>
            <a:off x="488842" y="4204348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505 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64" name="Google Shape;1964;p99"/>
          <p:cNvSpPr txBox="1"/>
          <p:nvPr/>
        </p:nvSpPr>
        <p:spPr>
          <a:xfrm>
            <a:off x="485455" y="2572881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en-US" sz="1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1 053</a:t>
            </a:r>
            <a:r>
              <a:rPr lang="ru" sz="1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" sz="1000" b="1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₽</a:t>
            </a:r>
            <a:endParaRPr sz="1000" b="1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65" name="Google Shape;1965;p99"/>
          <p:cNvSpPr/>
          <p:nvPr/>
        </p:nvSpPr>
        <p:spPr>
          <a:xfrm>
            <a:off x="478663" y="2394757"/>
            <a:ext cx="127800" cy="128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966" name="Google Shape;1966;p99"/>
          <p:cNvSpPr/>
          <p:nvPr/>
        </p:nvSpPr>
        <p:spPr>
          <a:xfrm>
            <a:off x="478663" y="3992169"/>
            <a:ext cx="127800" cy="1287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967" name="Google Shape;1967;p99"/>
          <p:cNvSpPr/>
          <p:nvPr/>
        </p:nvSpPr>
        <p:spPr>
          <a:xfrm>
            <a:off x="662783" y="3988453"/>
            <a:ext cx="127800" cy="128700"/>
          </a:xfrm>
          <a:prstGeom prst="ellipse">
            <a:avLst/>
          </a:prstGeom>
          <a:solidFill>
            <a:srgbClr val="FF00FF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2" name="Google Shape;1972;p100"/>
          <p:cNvPicPr preferRelativeResize="0"/>
          <p:nvPr/>
        </p:nvPicPr>
        <p:blipFill rotWithShape="1">
          <a:blip r:embed="rId3" cstate="print">
            <a:alphaModFix/>
          </a:blip>
          <a:srcRect l="3780" r="3789"/>
          <a:stretch/>
        </p:blipFill>
        <p:spPr>
          <a:xfrm>
            <a:off x="4379700" y="0"/>
            <a:ext cx="4764298" cy="5154453"/>
          </a:xfrm>
          <a:prstGeom prst="rect">
            <a:avLst/>
          </a:prstGeom>
          <a:noFill/>
          <a:ln>
            <a:noFill/>
          </a:ln>
        </p:spPr>
      </p:pic>
      <p:sp>
        <p:nvSpPr>
          <p:cNvPr id="1973" name="Google Shape;1973;p100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4" name="Google Shape;1974;p100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5" name="Google Shape;1975;p100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976" name="Google Shape;1976;p100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977" name="Google Shape;1977;p100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УЮТНЫЙ ДОМ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978" name="Google Shape;1978;p100"/>
          <p:cNvSpPr txBox="1"/>
          <p:nvPr/>
        </p:nvSpPr>
        <p:spPr>
          <a:xfrm>
            <a:off x="385630" y="717126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Украшение новогоднее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СНЕЖИНКА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56000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79" name="Google Shape;1979;p100"/>
          <p:cNvSpPr txBox="1"/>
          <p:nvPr/>
        </p:nvSpPr>
        <p:spPr>
          <a:xfrm>
            <a:off x="485455" y="1871573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105 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80" name="Google Shape;1980;p100"/>
          <p:cNvSpPr txBox="1"/>
          <p:nvPr/>
        </p:nvSpPr>
        <p:spPr>
          <a:xfrm>
            <a:off x="387250" y="1355525"/>
            <a:ext cx="3573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вспененный полистирол с флокированием, ткань.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81" name="Google Shape;1981;p100"/>
          <p:cNvSpPr txBox="1"/>
          <p:nvPr/>
        </p:nvSpPr>
        <p:spPr>
          <a:xfrm>
            <a:off x="385630" y="2125021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Украшение новогоднее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ЕЛКА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56001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82" name="Google Shape;1982;p100"/>
          <p:cNvSpPr txBox="1"/>
          <p:nvPr/>
        </p:nvSpPr>
        <p:spPr>
          <a:xfrm>
            <a:off x="485455" y="3261246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82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83" name="Google Shape;1983;p100"/>
          <p:cNvSpPr txBox="1"/>
          <p:nvPr/>
        </p:nvSpPr>
        <p:spPr>
          <a:xfrm>
            <a:off x="387250" y="2754350"/>
            <a:ext cx="3676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вспененный полистирол с флокированием, ткань.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84" name="Google Shape;1984;p100"/>
          <p:cNvSpPr txBox="1"/>
          <p:nvPr/>
        </p:nvSpPr>
        <p:spPr>
          <a:xfrm>
            <a:off x="385630" y="3514694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Украшение с подсветкой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ВАЛЕНОК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57003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85" name="Google Shape;1985;p100"/>
          <p:cNvSpPr txBox="1"/>
          <p:nvPr/>
        </p:nvSpPr>
        <p:spPr>
          <a:xfrm>
            <a:off x="485455" y="4403473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en-US" sz="1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733</a:t>
            </a:r>
            <a:r>
              <a:rPr lang="ru" sz="1000" b="1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86" name="Google Shape;1986;p100"/>
          <p:cNvSpPr txBox="1"/>
          <p:nvPr/>
        </p:nvSpPr>
        <p:spPr>
          <a:xfrm>
            <a:off x="387250" y="4140114"/>
            <a:ext cx="340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дерево.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87" name="Google Shape;1987;p100"/>
          <p:cNvSpPr/>
          <p:nvPr/>
        </p:nvSpPr>
        <p:spPr>
          <a:xfrm>
            <a:off x="3862375" y="777600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8" name="Google Shape;1988;p100"/>
          <p:cNvSpPr/>
          <p:nvPr/>
        </p:nvSpPr>
        <p:spPr>
          <a:xfrm>
            <a:off x="3862375" y="2326321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9" name="Google Shape;1989;p100"/>
          <p:cNvSpPr/>
          <p:nvPr/>
        </p:nvSpPr>
        <p:spPr>
          <a:xfrm>
            <a:off x="3862375" y="3875043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90" name="Google Shape;1990;p100"/>
          <p:cNvPicPr preferRelativeResize="0"/>
          <p:nvPr/>
        </p:nvPicPr>
        <p:blipFill rotWithShape="1">
          <a:blip r:embed="rId8" cstate="print">
            <a:alphaModFix/>
          </a:blip>
          <a:srcRect/>
          <a:stretch/>
        </p:blipFill>
        <p:spPr>
          <a:xfrm>
            <a:off x="4029430" y="4031066"/>
            <a:ext cx="626400" cy="62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1" name="Google Shape;1991;p100"/>
          <p:cNvPicPr preferRelativeResize="0"/>
          <p:nvPr/>
        </p:nvPicPr>
        <p:blipFill>
          <a:blip r:embed="rId9" cstate="print"/>
          <a:stretch>
            <a:fillRect/>
          </a:stretch>
        </p:blipFill>
        <p:spPr>
          <a:xfrm>
            <a:off x="4028488" y="931013"/>
            <a:ext cx="643075" cy="6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2" name="Google Shape;1992;p100"/>
          <p:cNvPicPr preferRelativeResize="0"/>
          <p:nvPr/>
        </p:nvPicPr>
        <p:blipFill rotWithShape="1">
          <a:blip r:embed="rId10" cstate="print">
            <a:alphaModFix/>
          </a:blip>
          <a:srcRect r="-10"/>
          <a:stretch/>
        </p:blipFill>
        <p:spPr>
          <a:xfrm>
            <a:off x="4028488" y="2481038"/>
            <a:ext cx="643075" cy="643075"/>
          </a:xfrm>
          <a:prstGeom prst="rect">
            <a:avLst/>
          </a:prstGeom>
          <a:noFill/>
          <a:ln>
            <a:noFill/>
          </a:ln>
        </p:spPr>
      </p:pic>
      <p:sp>
        <p:nvSpPr>
          <p:cNvPr id="1993" name="Google Shape;1993;p100"/>
          <p:cNvSpPr/>
          <p:nvPr/>
        </p:nvSpPr>
        <p:spPr>
          <a:xfrm>
            <a:off x="482888" y="1675107"/>
            <a:ext cx="127800" cy="128700"/>
          </a:xfrm>
          <a:prstGeom prst="ellipse">
            <a:avLst/>
          </a:prstGeom>
          <a:solidFill>
            <a:srgbClr val="990000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994" name="Google Shape;1994;p100"/>
          <p:cNvSpPr/>
          <p:nvPr/>
        </p:nvSpPr>
        <p:spPr>
          <a:xfrm>
            <a:off x="667008" y="1671390"/>
            <a:ext cx="127800" cy="128700"/>
          </a:xfrm>
          <a:prstGeom prst="ellipse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995" name="Google Shape;1995;p100"/>
          <p:cNvSpPr/>
          <p:nvPr/>
        </p:nvSpPr>
        <p:spPr>
          <a:xfrm>
            <a:off x="841204" y="1671390"/>
            <a:ext cx="127800" cy="128700"/>
          </a:xfrm>
          <a:prstGeom prst="ellipse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996" name="Google Shape;1996;p100"/>
          <p:cNvSpPr/>
          <p:nvPr/>
        </p:nvSpPr>
        <p:spPr>
          <a:xfrm>
            <a:off x="477938" y="3045294"/>
            <a:ext cx="127800" cy="128700"/>
          </a:xfrm>
          <a:prstGeom prst="ellipse">
            <a:avLst/>
          </a:prstGeom>
          <a:solidFill>
            <a:srgbClr val="355C53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1997" name="Google Shape;1997;p100"/>
          <p:cNvSpPr/>
          <p:nvPr/>
        </p:nvSpPr>
        <p:spPr>
          <a:xfrm>
            <a:off x="662058" y="3041578"/>
            <a:ext cx="127800" cy="128700"/>
          </a:xfrm>
          <a:prstGeom prst="ellipse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2" name="Google Shape;2002;p101"/>
          <p:cNvPicPr preferRelativeResize="0"/>
          <p:nvPr/>
        </p:nvPicPr>
        <p:blipFill rotWithShape="1">
          <a:blip r:embed="rId3" cstate="print">
            <a:alphaModFix/>
          </a:blip>
          <a:srcRect r="7570"/>
          <a:stretch/>
        </p:blipFill>
        <p:spPr>
          <a:xfrm>
            <a:off x="4379700" y="0"/>
            <a:ext cx="4764298" cy="5154454"/>
          </a:xfrm>
          <a:prstGeom prst="rect">
            <a:avLst/>
          </a:prstGeom>
          <a:noFill/>
          <a:ln>
            <a:noFill/>
          </a:ln>
        </p:spPr>
      </p:pic>
      <p:sp>
        <p:nvSpPr>
          <p:cNvPr id="2003" name="Google Shape;2003;p101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4" name="Google Shape;2004;p101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5" name="Google Shape;2005;p101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006" name="Google Shape;2006;p101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2007" name="Google Shape;2007;p101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УЮТНЫЙ ДОМ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08" name="Google Shape;2008;p101"/>
          <p:cNvSpPr/>
          <p:nvPr/>
        </p:nvSpPr>
        <p:spPr>
          <a:xfrm>
            <a:off x="3862375" y="102124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9" name="Google Shape;2009;p101"/>
          <p:cNvSpPr/>
          <p:nvPr/>
        </p:nvSpPr>
        <p:spPr>
          <a:xfrm>
            <a:off x="3862375" y="304086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10" name="Google Shape;2010;p101"/>
          <p:cNvPicPr preferRelativeResize="0"/>
          <p:nvPr/>
        </p:nvPicPr>
        <p:blipFill rotWithShape="1">
          <a:blip r:embed="rId5" cstate="print">
            <a:alphaModFix/>
          </a:blip>
          <a:srcRect/>
          <a:stretch/>
        </p:blipFill>
        <p:spPr>
          <a:xfrm>
            <a:off x="4014700" y="1175963"/>
            <a:ext cx="643075" cy="6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1" name="Google Shape;2011;p101"/>
          <p:cNvPicPr preferRelativeResize="0"/>
          <p:nvPr/>
        </p:nvPicPr>
        <p:blipFill>
          <a:blip r:embed="rId6" cstate="print"/>
          <a:stretch>
            <a:fillRect/>
          </a:stretch>
        </p:blipFill>
        <p:spPr>
          <a:xfrm>
            <a:off x="4014700" y="3210288"/>
            <a:ext cx="643075" cy="643075"/>
          </a:xfrm>
          <a:prstGeom prst="rect">
            <a:avLst/>
          </a:prstGeom>
          <a:noFill/>
          <a:ln>
            <a:noFill/>
          </a:ln>
        </p:spPr>
      </p:pic>
      <p:sp>
        <p:nvSpPr>
          <p:cNvPr id="2012" name="Google Shape;2012;p101"/>
          <p:cNvSpPr txBox="1"/>
          <p:nvPr/>
        </p:nvSpPr>
        <p:spPr>
          <a:xfrm>
            <a:off x="385623" y="886400"/>
            <a:ext cx="31626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Фоторамка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МАГНИТНАЯ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343213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13" name="Google Shape;2013;p101"/>
          <p:cNvSpPr txBox="1"/>
          <p:nvPr/>
        </p:nvSpPr>
        <p:spPr>
          <a:xfrm>
            <a:off x="387250" y="1540901"/>
            <a:ext cx="3402600" cy="73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Удобно крепить на холодильник и менять семейные фото, вешать напоминалки, рецепты, короткие записки, </a:t>
            </a:r>
            <a:b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 также список покупок или дел.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 еще ее удобно крепить на магнитную доску.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14" name="Google Shape;2014;p101"/>
          <p:cNvSpPr txBox="1"/>
          <p:nvPr/>
        </p:nvSpPr>
        <p:spPr>
          <a:xfrm>
            <a:off x="385625" y="2884550"/>
            <a:ext cx="30708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Носок для подарков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 НОВЫМ ГОДОМ!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343797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15" name="Google Shape;2015;p101"/>
          <p:cNvSpPr txBox="1"/>
          <p:nvPr/>
        </p:nvSpPr>
        <p:spPr>
          <a:xfrm>
            <a:off x="387250" y="3539045"/>
            <a:ext cx="34026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20 х 32 см.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флис.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16" name="Google Shape;2016;p101"/>
          <p:cNvSpPr txBox="1"/>
          <p:nvPr/>
        </p:nvSpPr>
        <p:spPr>
          <a:xfrm>
            <a:off x="488842" y="3993373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87 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17" name="Google Shape;2017;p101"/>
          <p:cNvSpPr txBox="1"/>
          <p:nvPr/>
        </p:nvSpPr>
        <p:spPr>
          <a:xfrm>
            <a:off x="485455" y="2451631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59 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18" name="Google Shape;2018;p101"/>
          <p:cNvSpPr/>
          <p:nvPr/>
        </p:nvSpPr>
        <p:spPr>
          <a:xfrm>
            <a:off x="478663" y="2273507"/>
            <a:ext cx="127800" cy="128700"/>
          </a:xfrm>
          <a:prstGeom prst="ellipse">
            <a:avLst/>
          </a:prstGeom>
          <a:solidFill>
            <a:srgbClr val="1155CC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2019" name="Google Shape;2019;p101"/>
          <p:cNvSpPr/>
          <p:nvPr/>
        </p:nvSpPr>
        <p:spPr>
          <a:xfrm>
            <a:off x="662763" y="2273507"/>
            <a:ext cx="127800" cy="128700"/>
          </a:xfrm>
          <a:prstGeom prst="ellipse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21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3955876" y="25"/>
            <a:ext cx="5188127" cy="5165650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21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CCCAD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21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21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19" name="Google Shape;219;p21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21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7873790" y="4702314"/>
            <a:ext cx="845699" cy="165801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21"/>
          <p:cNvSpPr/>
          <p:nvPr/>
        </p:nvSpPr>
        <p:spPr>
          <a:xfrm>
            <a:off x="3862375" y="102124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21"/>
          <p:cNvSpPr txBox="1"/>
          <p:nvPr/>
        </p:nvSpPr>
        <p:spPr>
          <a:xfrm>
            <a:off x="385630" y="855448"/>
            <a:ext cx="2178600" cy="780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Рюкзак с RFID защитой</a:t>
            </a:r>
            <a:endParaRPr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tx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BEAM MINI</a:t>
            </a:r>
            <a:endParaRPr sz="1500" dirty="0">
              <a:solidFill>
                <a:schemeClr val="tx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u="sng" dirty="0">
                <a:solidFill>
                  <a:schemeClr val="tx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970156</a:t>
            </a:r>
            <a:endParaRPr sz="1000" u="sng" dirty="0">
              <a:solidFill>
                <a:schemeClr val="tx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23" name="Google Shape;223;p21"/>
          <p:cNvSpPr txBox="1"/>
          <p:nvPr/>
        </p:nvSpPr>
        <p:spPr>
          <a:xfrm>
            <a:off x="485455" y="2400241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en-US" sz="1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2 049 </a:t>
            </a:r>
            <a:r>
              <a:rPr lang="ru" sz="1000" b="1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₽</a:t>
            </a:r>
            <a:endParaRPr sz="1000" b="1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4" name="Google Shape;224;p21"/>
          <p:cNvSpPr/>
          <p:nvPr/>
        </p:nvSpPr>
        <p:spPr>
          <a:xfrm>
            <a:off x="478663" y="2190898"/>
            <a:ext cx="127800" cy="128700"/>
          </a:xfrm>
          <a:prstGeom prst="ellipse">
            <a:avLst/>
          </a:prstGeom>
          <a:solidFill>
            <a:srgbClr val="CC0000"/>
          </a:solidFill>
          <a:ln w="79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225" name="Google Shape;225;p21"/>
          <p:cNvSpPr txBox="1"/>
          <p:nvPr/>
        </p:nvSpPr>
        <p:spPr>
          <a:xfrm>
            <a:off x="387250" y="1542559"/>
            <a:ext cx="3402600" cy="73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38x26х8 см.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Объем: 8 л.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Подходит для ноутбука 15’6.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29" name="Google Shape;229;p21"/>
          <p:cNvPicPr preferRelativeResize="0"/>
          <p:nvPr/>
        </p:nvPicPr>
        <p:blipFill rotWithShape="1">
          <a:blip r:embed="rId7" cstate="print">
            <a:alphaModFix/>
          </a:blip>
          <a:srcRect/>
          <a:stretch/>
        </p:blipFill>
        <p:spPr>
          <a:xfrm>
            <a:off x="3920136" y="1067608"/>
            <a:ext cx="859800" cy="859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31" name="Google Shape;231;p21"/>
          <p:cNvSpPr txBox="1"/>
          <p:nvPr/>
        </p:nvSpPr>
        <p:spPr>
          <a:xfrm>
            <a:off x="385630" y="2891828"/>
            <a:ext cx="2178600" cy="780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Конференц-сумка </a:t>
            </a:r>
            <a:endParaRPr sz="100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tx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BEAM NOTE</a:t>
            </a:r>
            <a:endParaRPr sz="1500">
              <a:solidFill>
                <a:schemeClr val="tx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tx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970122</a:t>
            </a:r>
            <a:endParaRPr sz="1000" u="sng">
              <a:solidFill>
                <a:schemeClr val="tx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2" name="Google Shape;232;p21"/>
          <p:cNvSpPr txBox="1"/>
          <p:nvPr/>
        </p:nvSpPr>
        <p:spPr>
          <a:xfrm>
            <a:off x="485455" y="4468108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1 544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3" name="Google Shape;233;p21"/>
          <p:cNvSpPr/>
          <p:nvPr/>
        </p:nvSpPr>
        <p:spPr>
          <a:xfrm>
            <a:off x="478663" y="4258765"/>
            <a:ext cx="127800" cy="128700"/>
          </a:xfrm>
          <a:prstGeom prst="ellipse">
            <a:avLst/>
          </a:prstGeom>
          <a:solidFill>
            <a:srgbClr val="CC0000"/>
          </a:solidFill>
          <a:ln w="79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234" name="Google Shape;234;p21"/>
          <p:cNvSpPr txBox="1"/>
          <p:nvPr/>
        </p:nvSpPr>
        <p:spPr>
          <a:xfrm>
            <a:off x="387250" y="3578939"/>
            <a:ext cx="34026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38x26х8 см.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Объем: 8 л.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Подходит для ноутбука 15’6.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9" name="Google Shape;239;p21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РЮКЗАКИ, СУМКИ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7" name="Google Shape;206;p20"/>
          <p:cNvSpPr/>
          <p:nvPr/>
        </p:nvSpPr>
        <p:spPr>
          <a:xfrm>
            <a:off x="3862375" y="304086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8" name="Google Shape;209;p20"/>
          <p:cNvPicPr preferRelativeResize="0"/>
          <p:nvPr/>
        </p:nvPicPr>
        <p:blipFill>
          <a:blip r:embed="rId9" cstate="print"/>
          <a:stretch>
            <a:fillRect/>
          </a:stretch>
        </p:blipFill>
        <p:spPr>
          <a:xfrm>
            <a:off x="3938957" y="3078382"/>
            <a:ext cx="859800" cy="859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" name="Google Shape;227;p21">
            <a:extLst>
              <a:ext uri="{FF2B5EF4-FFF2-40B4-BE49-F238E27FC236}">
                <a16:creationId xmlns:a16="http://schemas.microsoft.com/office/drawing/2014/main" id="{AE7835A4-7364-85BD-DBCA-DA0CBFEF50F1}"/>
              </a:ext>
            </a:extLst>
          </p:cNvPr>
          <p:cNvSpPr/>
          <p:nvPr/>
        </p:nvSpPr>
        <p:spPr>
          <a:xfrm>
            <a:off x="651199" y="2190372"/>
            <a:ext cx="127800" cy="128700"/>
          </a:xfrm>
          <a:prstGeom prst="ellipse">
            <a:avLst/>
          </a:prstGeom>
          <a:solidFill>
            <a:srgbClr val="E11452"/>
          </a:solidFill>
          <a:ln w="7975" cap="flat" cmpd="sng">
            <a:solidFill>
              <a:srgbClr val="E1145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3" name="Google Shape;236;p21">
            <a:extLst>
              <a:ext uri="{FF2B5EF4-FFF2-40B4-BE49-F238E27FC236}">
                <a16:creationId xmlns:a16="http://schemas.microsoft.com/office/drawing/2014/main" id="{81DEFAF4-D23E-9359-D67E-9CF8C011BDD1}"/>
              </a:ext>
            </a:extLst>
          </p:cNvPr>
          <p:cNvSpPr/>
          <p:nvPr/>
        </p:nvSpPr>
        <p:spPr>
          <a:xfrm>
            <a:off x="659309" y="4258239"/>
            <a:ext cx="127800" cy="128700"/>
          </a:xfrm>
          <a:prstGeom prst="ellipse">
            <a:avLst/>
          </a:prstGeom>
          <a:solidFill>
            <a:srgbClr val="6AA84F"/>
          </a:solidFill>
          <a:ln w="7975" cap="flat" cmpd="sng">
            <a:solidFill>
              <a:srgbClr val="6AA8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4" name="Google Shape;236;p21">
            <a:extLst>
              <a:ext uri="{FF2B5EF4-FFF2-40B4-BE49-F238E27FC236}">
                <a16:creationId xmlns:a16="http://schemas.microsoft.com/office/drawing/2014/main" id="{3DEC7DC6-6799-151F-8E0B-353038E9FE4B}"/>
              </a:ext>
            </a:extLst>
          </p:cNvPr>
          <p:cNvSpPr/>
          <p:nvPr/>
        </p:nvSpPr>
        <p:spPr>
          <a:xfrm>
            <a:off x="839955" y="4252805"/>
            <a:ext cx="127800" cy="128700"/>
          </a:xfrm>
          <a:prstGeom prst="ellipse">
            <a:avLst/>
          </a:prstGeom>
          <a:solidFill>
            <a:srgbClr val="FFC000"/>
          </a:solidFill>
          <a:ln w="797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4" name="Google Shape;2024;p102"/>
          <p:cNvPicPr preferRelativeResize="0"/>
          <p:nvPr/>
        </p:nvPicPr>
        <p:blipFill rotWithShape="1">
          <a:blip r:embed="rId3" cstate="print">
            <a:alphaModFix/>
          </a:blip>
          <a:srcRect l="17412" t="4620" r="140" b="6181"/>
          <a:stretch/>
        </p:blipFill>
        <p:spPr>
          <a:xfrm>
            <a:off x="4379700" y="0"/>
            <a:ext cx="4764298" cy="5154454"/>
          </a:xfrm>
          <a:prstGeom prst="rect">
            <a:avLst/>
          </a:prstGeom>
          <a:noFill/>
          <a:ln>
            <a:noFill/>
          </a:ln>
        </p:spPr>
      </p:pic>
      <p:sp>
        <p:nvSpPr>
          <p:cNvPr id="2025" name="Google Shape;2025;p102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F4DBA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6" name="Google Shape;2026;p102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7" name="Google Shape;2027;p102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028" name="Google Shape;2028;p102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2029" name="Google Shape;2029;p102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УЮТНЫЙ ДОМ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30" name="Google Shape;2030;p102"/>
          <p:cNvSpPr txBox="1"/>
          <p:nvPr/>
        </p:nvSpPr>
        <p:spPr>
          <a:xfrm>
            <a:off x="385623" y="717125"/>
            <a:ext cx="3287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Подставка под винные бутылки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БУТЫЛКА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441245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31" name="Google Shape;2031;p102"/>
          <p:cNvSpPr txBox="1"/>
          <p:nvPr/>
        </p:nvSpPr>
        <p:spPr>
          <a:xfrm>
            <a:off x="485455" y="1871573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3 325 ₽</a:t>
            </a:r>
            <a:endParaRPr sz="1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32" name="Google Shape;2032;p102"/>
          <p:cNvSpPr txBox="1"/>
          <p:nvPr/>
        </p:nvSpPr>
        <p:spPr>
          <a:xfrm>
            <a:off x="387250" y="1355525"/>
            <a:ext cx="35736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Предназначен для хранения 3-ёх цилиндрических бутылок, выполнен из премиум материала бук.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33" name="Google Shape;2033;p102"/>
          <p:cNvSpPr txBox="1"/>
          <p:nvPr/>
        </p:nvSpPr>
        <p:spPr>
          <a:xfrm>
            <a:off x="385630" y="2125021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Набор для сыра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KOET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343440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34" name="Google Shape;2034;p102"/>
          <p:cNvSpPr txBox="1"/>
          <p:nvPr/>
        </p:nvSpPr>
        <p:spPr>
          <a:xfrm>
            <a:off x="485455" y="3261246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1 535 ₽</a:t>
            </a:r>
            <a:endParaRPr sz="1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35" name="Google Shape;2035;p102"/>
          <p:cNvSpPr txBox="1"/>
          <p:nvPr/>
        </p:nvSpPr>
        <p:spPr>
          <a:xfrm>
            <a:off x="387250" y="2754350"/>
            <a:ext cx="36768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Принадлежности для нарезки сыра из нержавещей стали </a:t>
            </a:r>
            <a:b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 ручками из дерева (4шт).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36" name="Google Shape;2036;p102"/>
          <p:cNvSpPr txBox="1"/>
          <p:nvPr/>
        </p:nvSpPr>
        <p:spPr>
          <a:xfrm>
            <a:off x="385623" y="3514700"/>
            <a:ext cx="32481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Доска с зажимом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ДЛЯ ЧИСТКИ РЫБЫ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441244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37" name="Google Shape;2037;p102"/>
          <p:cNvSpPr txBox="1"/>
          <p:nvPr/>
        </p:nvSpPr>
        <p:spPr>
          <a:xfrm>
            <a:off x="485455" y="4403473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2 065 ₽</a:t>
            </a:r>
            <a:endParaRPr sz="1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38" name="Google Shape;2038;p102"/>
          <p:cNvSpPr txBox="1"/>
          <p:nvPr/>
        </p:nvSpPr>
        <p:spPr>
          <a:xfrm>
            <a:off x="387250" y="4140114"/>
            <a:ext cx="340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бук.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39" name="Google Shape;2039;p102"/>
          <p:cNvSpPr/>
          <p:nvPr/>
        </p:nvSpPr>
        <p:spPr>
          <a:xfrm>
            <a:off x="3862375" y="777600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0" name="Google Shape;2040;p102"/>
          <p:cNvSpPr/>
          <p:nvPr/>
        </p:nvSpPr>
        <p:spPr>
          <a:xfrm>
            <a:off x="3862375" y="2326321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1" name="Google Shape;2041;p102"/>
          <p:cNvSpPr/>
          <p:nvPr/>
        </p:nvSpPr>
        <p:spPr>
          <a:xfrm>
            <a:off x="3862375" y="3875043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42" name="Google Shape;2042;p102"/>
          <p:cNvPicPr preferRelativeResize="0"/>
          <p:nvPr/>
        </p:nvPicPr>
        <p:blipFill rotWithShape="1">
          <a:blip r:embed="rId8" cstate="print">
            <a:alphaModFix/>
          </a:blip>
          <a:srcRect/>
          <a:stretch/>
        </p:blipFill>
        <p:spPr>
          <a:xfrm>
            <a:off x="4029430" y="4031066"/>
            <a:ext cx="626400" cy="62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3" name="Google Shape;2043;p102"/>
          <p:cNvPicPr preferRelativeResize="0"/>
          <p:nvPr/>
        </p:nvPicPr>
        <p:blipFill rotWithShape="1">
          <a:blip r:embed="rId9" cstate="print">
            <a:alphaModFix/>
          </a:blip>
          <a:srcRect/>
          <a:stretch/>
        </p:blipFill>
        <p:spPr>
          <a:xfrm>
            <a:off x="4024875" y="930988"/>
            <a:ext cx="643076" cy="643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4" name="Google Shape;2044;p102"/>
          <p:cNvPicPr preferRelativeResize="0"/>
          <p:nvPr/>
        </p:nvPicPr>
        <p:blipFill rotWithShape="1">
          <a:blip r:embed="rId10" cstate="print">
            <a:alphaModFix/>
          </a:blip>
          <a:srcRect/>
          <a:stretch/>
        </p:blipFill>
        <p:spPr>
          <a:xfrm>
            <a:off x="4028488" y="2481038"/>
            <a:ext cx="643075" cy="64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Google Shape;2049;p103"/>
          <p:cNvPicPr preferRelativeResize="0"/>
          <p:nvPr/>
        </p:nvPicPr>
        <p:blipFill rotWithShape="1">
          <a:blip r:embed="rId3" cstate="print">
            <a:alphaModFix/>
          </a:blip>
          <a:srcRect l="850" r="6719"/>
          <a:stretch/>
        </p:blipFill>
        <p:spPr>
          <a:xfrm>
            <a:off x="4379700" y="0"/>
            <a:ext cx="4764298" cy="5154453"/>
          </a:xfrm>
          <a:prstGeom prst="rect">
            <a:avLst/>
          </a:prstGeom>
          <a:noFill/>
          <a:ln>
            <a:noFill/>
          </a:ln>
        </p:spPr>
      </p:pic>
      <p:sp>
        <p:nvSpPr>
          <p:cNvPr id="2050" name="Google Shape;2050;p103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1" name="Google Shape;2051;p103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2" name="Google Shape;2052;p103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053" name="Google Shape;2053;p103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2054" name="Google Shape;2054;p103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УЮТНЫЙ ДОМ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55" name="Google Shape;2055;p103"/>
          <p:cNvSpPr txBox="1"/>
          <p:nvPr/>
        </p:nvSpPr>
        <p:spPr>
          <a:xfrm>
            <a:off x="385630" y="717126"/>
            <a:ext cx="21786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Винный стол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ИЗ БУКА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441243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56" name="Google Shape;2056;p103"/>
          <p:cNvSpPr txBox="1"/>
          <p:nvPr/>
        </p:nvSpPr>
        <p:spPr>
          <a:xfrm>
            <a:off x="485455" y="1808073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3 325 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57" name="Google Shape;2057;p103"/>
          <p:cNvSpPr txBox="1"/>
          <p:nvPr/>
        </p:nvSpPr>
        <p:spPr>
          <a:xfrm>
            <a:off x="387250" y="1355525"/>
            <a:ext cx="35736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Раскладной, для 2-ух бокалов и одной цилиндрической бутылки, выполнен из премиум материала бук.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58" name="Google Shape;2058;p103"/>
          <p:cNvSpPr txBox="1"/>
          <p:nvPr/>
        </p:nvSpPr>
        <p:spPr>
          <a:xfrm>
            <a:off x="385630" y="2125021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Набор для сыра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ROLDIC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345561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59" name="Google Shape;2059;p103"/>
          <p:cNvSpPr txBox="1"/>
          <p:nvPr/>
        </p:nvSpPr>
        <p:spPr>
          <a:xfrm>
            <a:off x="485455" y="3046171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1 859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60" name="Google Shape;2060;p103"/>
          <p:cNvSpPr txBox="1"/>
          <p:nvPr/>
        </p:nvSpPr>
        <p:spPr>
          <a:xfrm>
            <a:off x="387250" y="2754350"/>
            <a:ext cx="3676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Принадлежности для резки сыра из нержавеющей стали.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61" name="Google Shape;2061;p103"/>
          <p:cNvSpPr txBox="1"/>
          <p:nvPr/>
        </p:nvSpPr>
        <p:spPr>
          <a:xfrm>
            <a:off x="385630" y="3514694"/>
            <a:ext cx="21786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Набор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PLUSIN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346361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62" name="Google Shape;2062;p103"/>
          <p:cNvSpPr txBox="1"/>
          <p:nvPr/>
        </p:nvSpPr>
        <p:spPr>
          <a:xfrm>
            <a:off x="485455" y="4403473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346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63" name="Google Shape;2063;p103"/>
          <p:cNvSpPr txBox="1"/>
          <p:nvPr/>
        </p:nvSpPr>
        <p:spPr>
          <a:xfrm>
            <a:off x="387250" y="4140114"/>
            <a:ext cx="340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бамбук, 100% хлопок.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64" name="Google Shape;2064;p103"/>
          <p:cNvSpPr/>
          <p:nvPr/>
        </p:nvSpPr>
        <p:spPr>
          <a:xfrm>
            <a:off x="3862375" y="777600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5" name="Google Shape;2065;p103"/>
          <p:cNvSpPr/>
          <p:nvPr/>
        </p:nvSpPr>
        <p:spPr>
          <a:xfrm>
            <a:off x="3862375" y="2326321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6" name="Google Shape;2066;p103"/>
          <p:cNvSpPr/>
          <p:nvPr/>
        </p:nvSpPr>
        <p:spPr>
          <a:xfrm>
            <a:off x="3862375" y="3875043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67" name="Google Shape;2067;p103"/>
          <p:cNvPicPr preferRelativeResize="0"/>
          <p:nvPr/>
        </p:nvPicPr>
        <p:blipFill rotWithShape="1">
          <a:blip r:embed="rId8" cstate="print">
            <a:alphaModFix/>
          </a:blip>
          <a:srcRect/>
          <a:stretch/>
        </p:blipFill>
        <p:spPr>
          <a:xfrm>
            <a:off x="4029430" y="4031066"/>
            <a:ext cx="626400" cy="62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8" name="Google Shape;2068;p103"/>
          <p:cNvPicPr preferRelativeResize="0"/>
          <p:nvPr/>
        </p:nvPicPr>
        <p:blipFill rotWithShape="1">
          <a:blip r:embed="rId9" cstate="print">
            <a:alphaModFix/>
          </a:blip>
          <a:srcRect/>
          <a:stretch/>
        </p:blipFill>
        <p:spPr>
          <a:xfrm>
            <a:off x="4028488" y="2481038"/>
            <a:ext cx="643075" cy="6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9" name="Google Shape;2069;p103"/>
          <p:cNvPicPr preferRelativeResize="0"/>
          <p:nvPr/>
        </p:nvPicPr>
        <p:blipFill rotWithShape="1">
          <a:blip r:embed="rId10" cstate="print">
            <a:alphaModFix/>
          </a:blip>
          <a:srcRect/>
          <a:stretch/>
        </p:blipFill>
        <p:spPr>
          <a:xfrm>
            <a:off x="4058088" y="931013"/>
            <a:ext cx="643075" cy="64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4" name="Google Shape;2074;p104"/>
          <p:cNvPicPr preferRelativeResize="0"/>
          <p:nvPr/>
        </p:nvPicPr>
        <p:blipFill rotWithShape="1">
          <a:blip r:embed="rId3" cstate="print">
            <a:alphaModFix/>
          </a:blip>
          <a:srcRect r="7570"/>
          <a:stretch/>
        </p:blipFill>
        <p:spPr>
          <a:xfrm>
            <a:off x="4379700" y="0"/>
            <a:ext cx="4764298" cy="5154454"/>
          </a:xfrm>
          <a:prstGeom prst="rect">
            <a:avLst/>
          </a:prstGeom>
          <a:noFill/>
          <a:ln>
            <a:noFill/>
          </a:ln>
        </p:spPr>
      </p:pic>
      <p:sp>
        <p:nvSpPr>
          <p:cNvPr id="2075" name="Google Shape;2075;p104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EAD1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6" name="Google Shape;2076;p104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7" name="Google Shape;2077;p104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078" name="Google Shape;2078;p104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2079" name="Google Shape;2079;p104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ПОСУДА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80" name="Google Shape;2080;p104"/>
          <p:cNvSpPr txBox="1"/>
          <p:nvPr/>
        </p:nvSpPr>
        <p:spPr>
          <a:xfrm>
            <a:off x="385630" y="717126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Ланч-бокс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TUBER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346915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81" name="Google Shape;2081;p104"/>
          <p:cNvSpPr txBox="1"/>
          <p:nvPr/>
        </p:nvSpPr>
        <p:spPr>
          <a:xfrm>
            <a:off x="485455" y="1770675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1 475 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82" name="Google Shape;2082;p104"/>
          <p:cNvSpPr txBox="1"/>
          <p:nvPr/>
        </p:nvSpPr>
        <p:spPr>
          <a:xfrm>
            <a:off x="387250" y="1355525"/>
            <a:ext cx="35736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Объём: 1 л.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боросиликатное стекло, пластик.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83" name="Google Shape;2083;p104"/>
          <p:cNvSpPr txBox="1"/>
          <p:nvPr/>
        </p:nvSpPr>
        <p:spPr>
          <a:xfrm>
            <a:off x="385630" y="2026358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Контейнер для еды с ложкой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YOPLAT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345572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84" name="Google Shape;2084;p104"/>
          <p:cNvSpPr txBox="1"/>
          <p:nvPr/>
        </p:nvSpPr>
        <p:spPr>
          <a:xfrm>
            <a:off x="485455" y="3183160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512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85" name="Google Shape;2085;p104"/>
          <p:cNvSpPr txBox="1"/>
          <p:nvPr/>
        </p:nvSpPr>
        <p:spPr>
          <a:xfrm>
            <a:off x="387250" y="2655688"/>
            <a:ext cx="3676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Объём: 420 мл. Материал: пластик.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86" name="Google Shape;2086;p104"/>
          <p:cNvSpPr txBox="1"/>
          <p:nvPr/>
        </p:nvSpPr>
        <p:spPr>
          <a:xfrm>
            <a:off x="385630" y="3428994"/>
            <a:ext cx="2178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Контейнер для еды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DINDER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344294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87" name="Google Shape;2087;p104"/>
          <p:cNvSpPr txBox="1"/>
          <p:nvPr/>
        </p:nvSpPr>
        <p:spPr>
          <a:xfrm>
            <a:off x="387250" y="4054414"/>
            <a:ext cx="340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Объём: 750 мл. Материал: пластик (полипропилен).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88" name="Google Shape;2088;p104"/>
          <p:cNvSpPr/>
          <p:nvPr/>
        </p:nvSpPr>
        <p:spPr>
          <a:xfrm>
            <a:off x="3862375" y="777600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9" name="Google Shape;2089;p104"/>
          <p:cNvSpPr/>
          <p:nvPr/>
        </p:nvSpPr>
        <p:spPr>
          <a:xfrm>
            <a:off x="3862375" y="2326321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0" name="Google Shape;2090;p104"/>
          <p:cNvSpPr/>
          <p:nvPr/>
        </p:nvSpPr>
        <p:spPr>
          <a:xfrm>
            <a:off x="3862375" y="3875043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91" name="Google Shape;2091;p104"/>
          <p:cNvPicPr preferRelativeResize="0"/>
          <p:nvPr/>
        </p:nvPicPr>
        <p:blipFill rotWithShape="1">
          <a:blip r:embed="rId8" cstate="print">
            <a:alphaModFix/>
          </a:blip>
          <a:srcRect/>
          <a:stretch/>
        </p:blipFill>
        <p:spPr>
          <a:xfrm>
            <a:off x="4029430" y="4031066"/>
            <a:ext cx="626400" cy="626400"/>
          </a:xfrm>
          <a:prstGeom prst="rect">
            <a:avLst/>
          </a:prstGeom>
          <a:noFill/>
          <a:ln>
            <a:noFill/>
          </a:ln>
        </p:spPr>
      </p:pic>
      <p:sp>
        <p:nvSpPr>
          <p:cNvPr id="2092" name="Google Shape;2092;p104"/>
          <p:cNvSpPr/>
          <p:nvPr/>
        </p:nvSpPr>
        <p:spPr>
          <a:xfrm>
            <a:off x="477938" y="2967208"/>
            <a:ext cx="127800" cy="128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2093" name="Google Shape;2093;p104"/>
          <p:cNvSpPr/>
          <p:nvPr/>
        </p:nvSpPr>
        <p:spPr>
          <a:xfrm>
            <a:off x="662058" y="2963491"/>
            <a:ext cx="127800" cy="128700"/>
          </a:xfrm>
          <a:prstGeom prst="ellipse">
            <a:avLst/>
          </a:prstGeom>
          <a:solidFill>
            <a:srgbClr val="1C4587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pic>
        <p:nvPicPr>
          <p:cNvPr id="2094" name="Google Shape;2094;p104"/>
          <p:cNvPicPr preferRelativeResize="0"/>
          <p:nvPr/>
        </p:nvPicPr>
        <p:blipFill rotWithShape="1">
          <a:blip r:embed="rId9" cstate="print">
            <a:alphaModFix/>
          </a:blip>
          <a:srcRect/>
          <a:stretch/>
        </p:blipFill>
        <p:spPr>
          <a:xfrm>
            <a:off x="4021088" y="931013"/>
            <a:ext cx="643075" cy="6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5" name="Google Shape;2095;p104"/>
          <p:cNvPicPr preferRelativeResize="0"/>
          <p:nvPr/>
        </p:nvPicPr>
        <p:blipFill rotWithShape="1">
          <a:blip r:embed="rId10" cstate="print">
            <a:alphaModFix/>
          </a:blip>
          <a:srcRect/>
          <a:stretch/>
        </p:blipFill>
        <p:spPr>
          <a:xfrm>
            <a:off x="4021088" y="2481038"/>
            <a:ext cx="643075" cy="643075"/>
          </a:xfrm>
          <a:prstGeom prst="rect">
            <a:avLst/>
          </a:prstGeom>
          <a:noFill/>
          <a:ln>
            <a:noFill/>
          </a:ln>
        </p:spPr>
      </p:pic>
      <p:sp>
        <p:nvSpPr>
          <p:cNvPr id="2096" name="Google Shape;2096;p104"/>
          <p:cNvSpPr/>
          <p:nvPr/>
        </p:nvSpPr>
        <p:spPr>
          <a:xfrm>
            <a:off x="846158" y="2966037"/>
            <a:ext cx="127800" cy="128700"/>
          </a:xfrm>
          <a:prstGeom prst="ellipse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2097" name="Google Shape;2097;p104"/>
          <p:cNvSpPr txBox="1"/>
          <p:nvPr/>
        </p:nvSpPr>
        <p:spPr>
          <a:xfrm>
            <a:off x="483905" y="4591060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371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98" name="Google Shape;2098;p104"/>
          <p:cNvSpPr/>
          <p:nvPr/>
        </p:nvSpPr>
        <p:spPr>
          <a:xfrm>
            <a:off x="476388" y="4375108"/>
            <a:ext cx="127800" cy="128700"/>
          </a:xfrm>
          <a:prstGeom prst="ellipse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2099" name="Google Shape;2099;p104"/>
          <p:cNvSpPr/>
          <p:nvPr/>
        </p:nvSpPr>
        <p:spPr>
          <a:xfrm>
            <a:off x="660508" y="4371391"/>
            <a:ext cx="127800" cy="128700"/>
          </a:xfrm>
          <a:prstGeom prst="ellipse">
            <a:avLst/>
          </a:prstGeom>
          <a:solidFill>
            <a:srgbClr val="1C4587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2100" name="Google Shape;2100;p104"/>
          <p:cNvSpPr/>
          <p:nvPr/>
        </p:nvSpPr>
        <p:spPr>
          <a:xfrm>
            <a:off x="844608" y="4373937"/>
            <a:ext cx="127800" cy="128700"/>
          </a:xfrm>
          <a:prstGeom prst="ellipse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5" name="Google Shape;2105;p105"/>
          <p:cNvPicPr preferRelativeResize="0"/>
          <p:nvPr/>
        </p:nvPicPr>
        <p:blipFill rotWithShape="1">
          <a:blip r:embed="rId3" cstate="print">
            <a:alphaModFix/>
          </a:blip>
          <a:srcRect r="7570"/>
          <a:stretch/>
        </p:blipFill>
        <p:spPr>
          <a:xfrm>
            <a:off x="4379700" y="0"/>
            <a:ext cx="4764298" cy="5154453"/>
          </a:xfrm>
          <a:prstGeom prst="rect">
            <a:avLst/>
          </a:prstGeom>
          <a:noFill/>
          <a:ln>
            <a:noFill/>
          </a:ln>
        </p:spPr>
      </p:pic>
      <p:sp>
        <p:nvSpPr>
          <p:cNvPr id="2106" name="Google Shape;2106;p105"/>
          <p:cNvSpPr/>
          <p:nvPr/>
        </p:nvSpPr>
        <p:spPr>
          <a:xfrm>
            <a:off x="0" y="0"/>
            <a:ext cx="4379700" cy="5143500"/>
          </a:xfrm>
          <a:prstGeom prst="rect">
            <a:avLst/>
          </a:prstGeom>
          <a:solidFill>
            <a:srgbClr val="AFCA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7" name="Google Shape;2107;p105"/>
          <p:cNvSpPr/>
          <p:nvPr/>
        </p:nvSpPr>
        <p:spPr>
          <a:xfrm>
            <a:off x="8929700" y="2063747"/>
            <a:ext cx="293400" cy="11187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8" name="Google Shape;2108;p105"/>
          <p:cNvSpPr txBox="1"/>
          <p:nvPr/>
        </p:nvSpPr>
        <p:spPr>
          <a:xfrm rot="-5400000">
            <a:off x="8409025" y="2172321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SALES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109" name="Google Shape;2109;p105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2110" name="Google Shape;2110;p105"/>
          <p:cNvSpPr txBox="1"/>
          <p:nvPr/>
        </p:nvSpPr>
        <p:spPr>
          <a:xfrm>
            <a:off x="371476" y="175041"/>
            <a:ext cx="398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ПОСУДА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111" name="Google Shape;2111;p105"/>
          <p:cNvSpPr/>
          <p:nvPr/>
        </p:nvSpPr>
        <p:spPr>
          <a:xfrm>
            <a:off x="3862375" y="102124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2" name="Google Shape;2112;p105"/>
          <p:cNvSpPr/>
          <p:nvPr/>
        </p:nvSpPr>
        <p:spPr>
          <a:xfrm>
            <a:off x="3862375" y="3040868"/>
            <a:ext cx="975300" cy="952500"/>
          </a:xfrm>
          <a:prstGeom prst="ellipse">
            <a:avLst/>
          </a:prstGeom>
          <a:solidFill>
            <a:schemeClr val="lt1"/>
          </a:solidFill>
          <a:ln w="86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13" name="Google Shape;2113;p105"/>
          <p:cNvPicPr preferRelativeResize="0"/>
          <p:nvPr/>
        </p:nvPicPr>
        <p:blipFill rotWithShape="1">
          <a:blip r:embed="rId5" cstate="print">
            <a:alphaModFix/>
          </a:blip>
          <a:srcRect/>
          <a:stretch/>
        </p:blipFill>
        <p:spPr>
          <a:xfrm>
            <a:off x="4014700" y="1175963"/>
            <a:ext cx="643075" cy="6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4" name="Google Shape;2114;p105"/>
          <p:cNvPicPr preferRelativeResize="0"/>
          <p:nvPr/>
        </p:nvPicPr>
        <p:blipFill rotWithShape="1">
          <a:blip r:embed="rId6" cstate="print">
            <a:alphaModFix/>
          </a:blip>
          <a:srcRect/>
          <a:stretch/>
        </p:blipFill>
        <p:spPr>
          <a:xfrm>
            <a:off x="4014700" y="3210288"/>
            <a:ext cx="643075" cy="643075"/>
          </a:xfrm>
          <a:prstGeom prst="rect">
            <a:avLst/>
          </a:prstGeom>
          <a:noFill/>
          <a:ln>
            <a:noFill/>
          </a:ln>
        </p:spPr>
      </p:pic>
      <p:sp>
        <p:nvSpPr>
          <p:cNvPr id="2115" name="Google Shape;2115;p105"/>
          <p:cNvSpPr txBox="1"/>
          <p:nvPr/>
        </p:nvSpPr>
        <p:spPr>
          <a:xfrm>
            <a:off x="385623" y="886400"/>
            <a:ext cx="31626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Чашка с ложкой на подставке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MORKE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346482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16" name="Google Shape;2116;p105"/>
          <p:cNvSpPr txBox="1"/>
          <p:nvPr/>
        </p:nvSpPr>
        <p:spPr>
          <a:xfrm>
            <a:off x="387250" y="1540901"/>
            <a:ext cx="34026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Чашка сделана из боросиликатного стекла, </a:t>
            </a:r>
            <a:b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ложка и поднос изготовлены из бамбука.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17" name="Google Shape;2117;p105"/>
          <p:cNvSpPr txBox="1"/>
          <p:nvPr/>
        </p:nvSpPr>
        <p:spPr>
          <a:xfrm>
            <a:off x="385625" y="2884550"/>
            <a:ext cx="30708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Стакан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NELO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343789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18" name="Google Shape;2118;p105"/>
          <p:cNvSpPr txBox="1"/>
          <p:nvPr/>
        </p:nvSpPr>
        <p:spPr>
          <a:xfrm>
            <a:off x="387250" y="3539045"/>
            <a:ext cx="34026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Объём: 350 мл.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керамика, силикон.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19" name="Google Shape;2119;p105"/>
          <p:cNvSpPr txBox="1"/>
          <p:nvPr/>
        </p:nvSpPr>
        <p:spPr>
          <a:xfrm>
            <a:off x="488842" y="4204348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299 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20" name="Google Shape;2120;p105"/>
          <p:cNvSpPr txBox="1"/>
          <p:nvPr/>
        </p:nvSpPr>
        <p:spPr>
          <a:xfrm>
            <a:off x="485455" y="1973756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1 663 </a:t>
            </a:r>
            <a:r>
              <a:rPr lang="ru" sz="1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₽</a:t>
            </a: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21" name="Google Shape;2121;p105"/>
          <p:cNvSpPr/>
          <p:nvPr/>
        </p:nvSpPr>
        <p:spPr>
          <a:xfrm>
            <a:off x="478663" y="3992169"/>
            <a:ext cx="127800" cy="128700"/>
          </a:xfrm>
          <a:prstGeom prst="ellipse">
            <a:avLst/>
          </a:prstGeom>
          <a:solidFill>
            <a:srgbClr val="990000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  <p:sp>
        <p:nvSpPr>
          <p:cNvPr id="2122" name="Google Shape;2122;p105"/>
          <p:cNvSpPr/>
          <p:nvPr/>
        </p:nvSpPr>
        <p:spPr>
          <a:xfrm>
            <a:off x="662783" y="3988453"/>
            <a:ext cx="127800" cy="128700"/>
          </a:xfrm>
          <a:prstGeom prst="ellipse">
            <a:avLst/>
          </a:prstGeom>
          <a:solidFill>
            <a:srgbClr val="FFE500"/>
          </a:solidFill>
          <a:ln>
            <a:noFill/>
          </a:ln>
        </p:spPr>
        <p:txBody>
          <a:bodyPr spcFirstLastPara="1" wrap="square" lIns="76525" tIns="76525" rIns="76525" bIns="76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1"/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7" name="Google Shape;2127;p106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-1" y="0"/>
            <a:ext cx="914400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28" name="Google Shape;2128;p106"/>
          <p:cNvSpPr/>
          <p:nvPr/>
        </p:nvSpPr>
        <p:spPr>
          <a:xfrm>
            <a:off x="-9" y="4150550"/>
            <a:ext cx="9202500" cy="993000"/>
          </a:xfrm>
          <a:prstGeom prst="rect">
            <a:avLst/>
          </a:prstGeom>
          <a:solidFill>
            <a:srgbClr val="C2C8C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9" name="Google Shape;2129;p106">
            <a:hlinkClick r:id="rId4"/>
          </p:cNvPr>
          <p:cNvSpPr/>
          <p:nvPr/>
        </p:nvSpPr>
        <p:spPr>
          <a:xfrm>
            <a:off x="3576450" y="4429356"/>
            <a:ext cx="1991100" cy="435300"/>
          </a:xfrm>
          <a:prstGeom prst="roundRect">
            <a:avLst>
              <a:gd name="adj" fmla="val 16667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80975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HAPPYGIFTS.RU</a:t>
            </a:r>
            <a:endParaRPr sz="13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0" name="Google Shape;2130;p106"/>
          <p:cNvSpPr/>
          <p:nvPr/>
        </p:nvSpPr>
        <p:spPr>
          <a:xfrm>
            <a:off x="417500" y="1626325"/>
            <a:ext cx="1515000" cy="1524300"/>
          </a:xfrm>
          <a:prstGeom prst="roundRect">
            <a:avLst>
              <a:gd name="adj" fmla="val 1154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82450" tIns="82450" rIns="82450" bIns="824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62"/>
          </a:p>
        </p:txBody>
      </p:sp>
      <p:pic>
        <p:nvPicPr>
          <p:cNvPr id="2131" name="Google Shape;2131;p106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482450" y="1679132"/>
            <a:ext cx="1403426" cy="1403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2" name="Google Shape;2132;p106"/>
          <p:cNvPicPr preferRelativeResize="0"/>
          <p:nvPr/>
        </p:nvPicPr>
        <p:blipFill>
          <a:blip r:embed="rId6" cstate="print">
            <a:alphaModFix/>
          </a:blip>
          <a:stretch>
            <a:fillRect/>
          </a:stretch>
        </p:blipFill>
        <p:spPr>
          <a:xfrm>
            <a:off x="8246185" y="323675"/>
            <a:ext cx="473324" cy="3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2133" name="Google Shape;2133;p106"/>
          <p:cNvSpPr txBox="1"/>
          <p:nvPr/>
        </p:nvSpPr>
        <p:spPr>
          <a:xfrm>
            <a:off x="371475" y="3124850"/>
            <a:ext cx="83481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ПЕРЕХОДИТЕ В РАЗДЕЛ SALES,</a:t>
            </a:r>
            <a:endParaRPr sz="22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ЗАКАЗЫВАЙТЕ И ЗАРАБАТЫВАЙТЕ НА 60% БОЛЬШЕ</a:t>
            </a:r>
            <a:endParaRPr sz="22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4556</Words>
  <Application>Microsoft Office PowerPoint</Application>
  <PresentationFormat>Экран (16:9)</PresentationFormat>
  <Paragraphs>1297</Paragraphs>
  <Slides>94</Slides>
  <Notes>94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94</vt:i4>
      </vt:variant>
    </vt:vector>
  </HeadingPairs>
  <TitlesOfParts>
    <vt:vector size="100" baseType="lpstr">
      <vt:lpstr>Montserrat Medium</vt:lpstr>
      <vt:lpstr>Montserrat</vt:lpstr>
      <vt:lpstr>Montserrat SemiBold</vt:lpstr>
      <vt:lpstr>Arial</vt:lpstr>
      <vt:lpstr>Calibri</vt:lpstr>
      <vt:lpstr>Simple Light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Sales</dc:title>
  <dc:creator>s1n</dc:creator>
  <cp:lastModifiedBy>s1n gularis</cp:lastModifiedBy>
  <cp:revision>10</cp:revision>
  <dcterms:modified xsi:type="dcterms:W3CDTF">2025-10-29T10:18:27Z</dcterms:modified>
</cp:coreProperties>
</file>